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8" r:id="rId2"/>
    <p:sldId id="256" r:id="rId3"/>
    <p:sldId id="259" r:id="rId4"/>
    <p:sldId id="260" r:id="rId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660B-B586-4D39-9958-EB01006BB7A6}" type="datetimeFigureOut">
              <a:rPr lang="en-GB" smtClean="0"/>
              <a:pPr/>
              <a:t>12/02/2017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68A7-EDE4-43E3-93F7-B951BCCDFC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343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676275" y="5518150"/>
            <a:ext cx="6191250" cy="1344613"/>
            <a:chOff x="799" y="12626"/>
            <a:chExt cx="9752" cy="21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7" y="12699"/>
              <a:ext cx="2334" cy="5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" y="12701"/>
              <a:ext cx="1276" cy="1394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3" y="12626"/>
              <a:ext cx="2594" cy="63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8" y="12687"/>
              <a:ext cx="2804" cy="6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5" name="Bildobjekt 1" descr="A4-logo_38_m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9" y="13536"/>
              <a:ext cx="1515" cy="600"/>
            </a:xfrm>
            <a:prstGeom prst="rect">
              <a:avLst/>
            </a:prstGeom>
            <a:noFill/>
          </p:spPr>
        </p:pic>
        <p:pic>
          <p:nvPicPr>
            <p:cNvPr id="2056" name="Picture 8" descr="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3" y="13437"/>
              <a:ext cx="1665" cy="1082"/>
            </a:xfrm>
            <a:prstGeom prst="rect">
              <a:avLst/>
            </a:prstGeom>
            <a:noFill/>
          </p:spPr>
        </p:pic>
        <p:pic>
          <p:nvPicPr>
            <p:cNvPr id="2057" name="Picture 9" descr="logo_IPSL"/>
            <p:cNvPicPr>
              <a:picLocks noChangeAspect="1" noChangeArrowheads="1"/>
            </p:cNvPicPr>
            <p:nvPr/>
          </p:nvPicPr>
          <p:blipFill>
            <a:blip r:embed="rId8" cstate="print"/>
            <a:srcRect l="11029" t="11588" b="27364"/>
            <a:stretch>
              <a:fillRect/>
            </a:stretch>
          </p:blipFill>
          <p:spPr bwMode="auto">
            <a:xfrm>
              <a:off x="4604" y="13470"/>
              <a:ext cx="2189" cy="1272"/>
            </a:xfrm>
            <a:prstGeom prst="rect">
              <a:avLst/>
            </a:prstGeom>
            <a:noFill/>
          </p:spPr>
        </p:pic>
      </p:grpSp>
      <p:pic>
        <p:nvPicPr>
          <p:cNvPr id="15" name="Picture 39" descr="cmu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8775" y="0"/>
            <a:ext cx="1165225" cy="11604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228600"/>
            <a:ext cx="599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CCI-CMUG 7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Integration Meeting</a:t>
            </a:r>
            <a:endParaRPr lang="en-GB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13375"/>
            <a:ext cx="7162800" cy="42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51534"/>
            <a:ext cx="7772400" cy="1806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381000"/>
            <a:ext cx="599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CCI-CMUG 7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Integration Meeting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88" y="851487"/>
            <a:ext cx="5664200" cy="38026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52307"/>
            <a:ext cx="8001000" cy="6036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Paris Observatory during late </a:t>
            </a:r>
            <a:r>
              <a:rPr lang="en-GB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GB" sz="2000" baseline="30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century</a:t>
            </a:r>
            <a:endParaRPr lang="en-GB" sz="20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51534"/>
            <a:ext cx="7772400" cy="1806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381000"/>
            <a:ext cx="576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Paris surface temperature record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52307"/>
            <a:ext cx="8001000" cy="6036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observation times of the component Paris series.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775"/>
            <a:ext cx="7942161" cy="34132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2400" y="2743200"/>
            <a:ext cx="7543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51534"/>
            <a:ext cx="7772400" cy="18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-42913"/>
            <a:ext cx="119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Brexit</a:t>
            </a:r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51534"/>
            <a:ext cx="7772400" cy="1806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8215"/>
            <a:ext cx="6248400" cy="45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28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Saunders, Roger</dc:creator>
  <cp:lastModifiedBy>Roger Saunders</cp:lastModifiedBy>
  <cp:revision>39</cp:revision>
  <dcterms:created xsi:type="dcterms:W3CDTF">2006-08-16T00:00:00Z</dcterms:created>
  <dcterms:modified xsi:type="dcterms:W3CDTF">2017-02-12T15:45:38Z</dcterms:modified>
</cp:coreProperties>
</file>