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76" r:id="rId4"/>
  </p:sldMasterIdLst>
  <p:notesMasterIdLst>
    <p:notesMasterId r:id="rId17"/>
  </p:notesMasterIdLst>
  <p:handoutMasterIdLst>
    <p:handoutMasterId r:id="rId18"/>
  </p:handoutMasterIdLst>
  <p:sldIdLst>
    <p:sldId id="1110" r:id="rId5"/>
    <p:sldId id="1126" r:id="rId6"/>
    <p:sldId id="1136" r:id="rId7"/>
    <p:sldId id="1206" r:id="rId8"/>
    <p:sldId id="1208" r:id="rId9"/>
    <p:sldId id="1199" r:id="rId10"/>
    <p:sldId id="642" r:id="rId11"/>
    <p:sldId id="883" r:id="rId12"/>
    <p:sldId id="1197" r:id="rId13"/>
    <p:sldId id="1209" r:id="rId14"/>
    <p:sldId id="1210" r:id="rId15"/>
    <p:sldId id="1194" r:id="rId16"/>
  </p:sldIdLst>
  <p:sldSz cx="9144000" cy="5143500" type="screen16x9"/>
  <p:notesSz cx="6858000" cy="9144000"/>
  <p:embeddedFontLst>
    <p:embeddedFont>
      <p:font typeface="Akshar" pitchFamily="2" charset="0"/>
      <p:regular r:id="rId19"/>
      <p:bold r:id="rId20"/>
    </p:embeddedFont>
    <p:embeddedFont>
      <p:font typeface="Akshar SemiBold" pitchFamily="2" charset="0"/>
      <p:regular r:id="rId21"/>
      <p:bold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Plus Jakarta Sans" pitchFamily="2" charset="0"/>
      <p:regular r:id="rId29"/>
      <p:bold r:id="rId30"/>
      <p:italic r:id="rId31"/>
      <p:boldItalic r:id="rId32"/>
    </p:embeddedFont>
    <p:embeddedFont>
      <p:font typeface="Plus Jakarta Sans ExtraBold" pitchFamily="2" charset="0"/>
      <p:bold r:id="rId33"/>
      <p:italic r:id="rId34"/>
      <p:boldItalic r:id="rId35"/>
    </p:embeddedFont>
    <p:embeddedFont>
      <p:font typeface="Plus Jakarta Sans Light" pitchFamily="2" charset="0"/>
      <p:regular r:id="rId36"/>
      <p:italic r:id="rId37"/>
    </p:embeddedFont>
    <p:embeddedFont>
      <p:font typeface="Plus Jakarta Sans Medium" pitchFamily="2" charset="0"/>
      <p:regular r:id="rId38"/>
      <p:italic r:id="rId39"/>
    </p:embeddedFont>
    <p:embeddedFont>
      <p:font typeface="Plus Jakarta Sans SemiBold" pitchFamily="2" charset="0"/>
      <p:bold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oll, Christine" initials="SC" lastIdx="1" clrIdx="0">
    <p:extLst>
      <p:ext uri="{19B8F6BF-5375-455C-9EA6-DF929625EA0E}">
        <p15:presenceInfo xmlns:p15="http://schemas.microsoft.com/office/powerpoint/2012/main" userId="S::Christine.Scholl@wwf-germany.de::418295f8-f1f6-4036-a4ac-485fcd4d1e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60B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CD4D61-8B13-4F29-966F-DC56E9FDE033}" v="78" dt="2022-09-25T16:28:18.804"/>
  </p1510:revLst>
</p1510:revInfo>
</file>

<file path=ppt/tableStyles.xml><?xml version="1.0" encoding="utf-8"?>
<a:tblStyleLst xmlns:a="http://schemas.openxmlformats.org/drawingml/2006/main" def="{CC98F642-3C86-4D99-B3AD-7628CC02361E}">
  <a:tblStyle styleId="{CC98F642-3C86-4D99-B3AD-7628CC02361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04" y="9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ableStyles" Target="tableStyles.xml"/><Relationship Id="rId20" Type="http://schemas.openxmlformats.org/officeDocument/2006/relationships/font" Target="fonts/font2.fntdata"/><Relationship Id="rId41"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anor O'Rourke" userId="87c0440d-bf08-478b-a13b-4123ef3a64d7" providerId="ADAL" clId="{28CD4D61-8B13-4F29-966F-DC56E9FDE033}"/>
    <pc:docChg chg="undo custSel addSld delSld modSld sldOrd">
      <pc:chgData name="Eleanor O'Rourke" userId="87c0440d-bf08-478b-a13b-4123ef3a64d7" providerId="ADAL" clId="{28CD4D61-8B13-4F29-966F-DC56E9FDE033}" dt="2022-09-25T16:28:02.825" v="3005" actId="20577"/>
      <pc:docMkLst>
        <pc:docMk/>
      </pc:docMkLst>
      <pc:sldChg chg="addSp delSp modSp add mod setBg modNotes">
        <pc:chgData name="Eleanor O'Rourke" userId="87c0440d-bf08-478b-a13b-4123ef3a64d7" providerId="ADAL" clId="{28CD4D61-8B13-4F29-966F-DC56E9FDE033}" dt="2022-09-24T15:30:43.025" v="942"/>
        <pc:sldMkLst>
          <pc:docMk/>
          <pc:sldMk cId="1030839678" sldId="642"/>
        </pc:sldMkLst>
        <pc:spChg chg="del">
          <ac:chgData name="Eleanor O'Rourke" userId="87c0440d-bf08-478b-a13b-4123ef3a64d7" providerId="ADAL" clId="{28CD4D61-8B13-4F29-966F-DC56E9FDE033}" dt="2022-09-23T15:39:06.562" v="612" actId="478"/>
          <ac:spMkLst>
            <pc:docMk/>
            <pc:sldMk cId="1030839678" sldId="642"/>
            <ac:spMk id="3" creationId="{93BA13F9-54AA-E94F-81C0-220F34396DC4}"/>
          </ac:spMkLst>
        </pc:spChg>
        <pc:spChg chg="add mod">
          <ac:chgData name="Eleanor O'Rourke" userId="87c0440d-bf08-478b-a13b-4123ef3a64d7" providerId="ADAL" clId="{28CD4D61-8B13-4F29-966F-DC56E9FDE033}" dt="2022-09-24T15:29:43.652" v="930" actId="403"/>
          <ac:spMkLst>
            <pc:docMk/>
            <pc:sldMk cId="1030839678" sldId="642"/>
            <ac:spMk id="4" creationId="{D88970F2-65BB-4202-9579-7B0011685856}"/>
          </ac:spMkLst>
        </pc:spChg>
        <pc:spChg chg="mod">
          <ac:chgData name="Eleanor O'Rourke" userId="87c0440d-bf08-478b-a13b-4123ef3a64d7" providerId="ADAL" clId="{28CD4D61-8B13-4F29-966F-DC56E9FDE033}" dt="2022-09-24T15:29:26.058" v="927" actId="1076"/>
          <ac:spMkLst>
            <pc:docMk/>
            <pc:sldMk cId="1030839678" sldId="642"/>
            <ac:spMk id="5" creationId="{00000000-0000-0000-0000-000000000000}"/>
          </ac:spMkLst>
        </pc:spChg>
        <pc:spChg chg="del">
          <ac:chgData name="Eleanor O'Rourke" userId="87c0440d-bf08-478b-a13b-4123ef3a64d7" providerId="ADAL" clId="{28CD4D61-8B13-4F29-966F-DC56E9FDE033}" dt="2022-09-23T15:39:03.588" v="611" actId="478"/>
          <ac:spMkLst>
            <pc:docMk/>
            <pc:sldMk cId="1030839678" sldId="642"/>
            <ac:spMk id="6" creationId="{00000000-0000-0000-0000-000000000000}"/>
          </ac:spMkLst>
        </pc:spChg>
        <pc:spChg chg="mod">
          <ac:chgData name="Eleanor O'Rourke" userId="87c0440d-bf08-478b-a13b-4123ef3a64d7" providerId="ADAL" clId="{28CD4D61-8B13-4F29-966F-DC56E9FDE033}" dt="2022-09-24T15:29:34.208" v="928" actId="1076"/>
          <ac:spMkLst>
            <pc:docMk/>
            <pc:sldMk cId="1030839678" sldId="642"/>
            <ac:spMk id="9" creationId="{C74500EC-050F-4AD2-939F-53595BBE4EE3}"/>
          </ac:spMkLst>
        </pc:spChg>
        <pc:picChg chg="del mod">
          <ac:chgData name="Eleanor O'Rourke" userId="87c0440d-bf08-478b-a13b-4123ef3a64d7" providerId="ADAL" clId="{28CD4D61-8B13-4F29-966F-DC56E9FDE033}" dt="2022-09-23T15:40:36.160" v="628" actId="478"/>
          <ac:picMkLst>
            <pc:docMk/>
            <pc:sldMk cId="1030839678" sldId="642"/>
            <ac:picMk id="2" creationId="{00000000-0000-0000-0000-000000000000}"/>
          </ac:picMkLst>
        </pc:picChg>
        <pc:picChg chg="mod">
          <ac:chgData name="Eleanor O'Rourke" userId="87c0440d-bf08-478b-a13b-4123ef3a64d7" providerId="ADAL" clId="{28CD4D61-8B13-4F29-966F-DC56E9FDE033}" dt="2022-09-24T15:28:15.748" v="891" actId="1076"/>
          <ac:picMkLst>
            <pc:docMk/>
            <pc:sldMk cId="1030839678" sldId="642"/>
            <ac:picMk id="7" creationId="{00000000-0000-0000-0000-000000000000}"/>
          </ac:picMkLst>
        </pc:picChg>
        <pc:picChg chg="mod">
          <ac:chgData name="Eleanor O'Rourke" userId="87c0440d-bf08-478b-a13b-4123ef3a64d7" providerId="ADAL" clId="{28CD4D61-8B13-4F29-966F-DC56E9FDE033}" dt="2022-09-24T15:29:21.494" v="926" actId="1076"/>
          <ac:picMkLst>
            <pc:docMk/>
            <pc:sldMk cId="1030839678" sldId="642"/>
            <ac:picMk id="8" creationId="{3E1A1EB3-BE19-4EF7-B4DF-C5560933D35B}"/>
          </ac:picMkLst>
        </pc:picChg>
      </pc:sldChg>
      <pc:sldChg chg="addSp delSp modSp add mod setBg delAnim">
        <pc:chgData name="Eleanor O'Rourke" userId="87c0440d-bf08-478b-a13b-4123ef3a64d7" providerId="ADAL" clId="{28CD4D61-8B13-4F29-966F-DC56E9FDE033}" dt="2022-09-24T15:36:30.802" v="1131" actId="14100"/>
        <pc:sldMkLst>
          <pc:docMk/>
          <pc:sldMk cId="1863652286" sldId="883"/>
        </pc:sldMkLst>
        <pc:spChg chg="mod">
          <ac:chgData name="Eleanor O'Rourke" userId="87c0440d-bf08-478b-a13b-4123ef3a64d7" providerId="ADAL" clId="{28CD4D61-8B13-4F29-966F-DC56E9FDE033}" dt="2022-09-23T15:31:19.999" v="519" actId="27636"/>
          <ac:spMkLst>
            <pc:docMk/>
            <pc:sldMk cId="1863652286" sldId="883"/>
            <ac:spMk id="5" creationId="{C490F41E-27E4-49D9-A3AD-90B9F7EA00A7}"/>
          </ac:spMkLst>
        </pc:spChg>
        <pc:spChg chg="add mod">
          <ac:chgData name="Eleanor O'Rourke" userId="87c0440d-bf08-478b-a13b-4123ef3a64d7" providerId="ADAL" clId="{28CD4D61-8B13-4F29-966F-DC56E9FDE033}" dt="2022-09-23T15:38:19.884" v="606" actId="122"/>
          <ac:spMkLst>
            <pc:docMk/>
            <pc:sldMk cId="1863652286" sldId="883"/>
            <ac:spMk id="8" creationId="{C032CD72-AFBD-4C6D-87AE-62A872571D32}"/>
          </ac:spMkLst>
        </pc:spChg>
        <pc:spChg chg="add mod">
          <ac:chgData name="Eleanor O'Rourke" userId="87c0440d-bf08-478b-a13b-4123ef3a64d7" providerId="ADAL" clId="{28CD4D61-8B13-4F29-966F-DC56E9FDE033}" dt="2022-09-23T15:44:08.318" v="729" actId="1076"/>
          <ac:spMkLst>
            <pc:docMk/>
            <pc:sldMk cId="1863652286" sldId="883"/>
            <ac:spMk id="11" creationId="{628F4312-B81D-4896-A928-4A3733E76596}"/>
          </ac:spMkLst>
        </pc:spChg>
        <pc:spChg chg="del">
          <ac:chgData name="Eleanor O'Rourke" userId="87c0440d-bf08-478b-a13b-4123ef3a64d7" providerId="ADAL" clId="{28CD4D61-8B13-4F29-966F-DC56E9FDE033}" dt="2022-09-23T15:37:25.351" v="563" actId="478"/>
          <ac:spMkLst>
            <pc:docMk/>
            <pc:sldMk cId="1863652286" sldId="883"/>
            <ac:spMk id="14" creationId="{4CC3CA66-2256-46B6-9D36-9D10550A3D81}"/>
          </ac:spMkLst>
        </pc:spChg>
        <pc:spChg chg="del">
          <ac:chgData name="Eleanor O'Rourke" userId="87c0440d-bf08-478b-a13b-4123ef3a64d7" providerId="ADAL" clId="{28CD4D61-8B13-4F29-966F-DC56E9FDE033}" dt="2022-09-23T15:37:30.571" v="564" actId="478"/>
          <ac:spMkLst>
            <pc:docMk/>
            <pc:sldMk cId="1863652286" sldId="883"/>
            <ac:spMk id="15" creationId="{911BC24E-BB36-4248-AEFC-C1608D6067EB}"/>
          </ac:spMkLst>
        </pc:spChg>
        <pc:spChg chg="add mod">
          <ac:chgData name="Eleanor O'Rourke" userId="87c0440d-bf08-478b-a13b-4123ef3a64d7" providerId="ADAL" clId="{28CD4D61-8B13-4F29-966F-DC56E9FDE033}" dt="2022-09-24T15:33:56.979" v="1056" actId="14100"/>
          <ac:spMkLst>
            <pc:docMk/>
            <pc:sldMk cId="1863652286" sldId="883"/>
            <ac:spMk id="16" creationId="{4DC6B2FB-79A8-44D8-B834-1034950842EB}"/>
          </ac:spMkLst>
        </pc:spChg>
        <pc:spChg chg="mod">
          <ac:chgData name="Eleanor O'Rourke" userId="87c0440d-bf08-478b-a13b-4123ef3a64d7" providerId="ADAL" clId="{28CD4D61-8B13-4F29-966F-DC56E9FDE033}" dt="2022-09-24T15:36:30.802" v="1131" actId="14100"/>
          <ac:spMkLst>
            <pc:docMk/>
            <pc:sldMk cId="1863652286" sldId="883"/>
            <ac:spMk id="17" creationId="{26040B62-D36D-46D4-90DC-654A13DD8F25}"/>
          </ac:spMkLst>
        </pc:spChg>
        <pc:spChg chg="add mod">
          <ac:chgData name="Eleanor O'Rourke" userId="87c0440d-bf08-478b-a13b-4123ef3a64d7" providerId="ADAL" clId="{28CD4D61-8B13-4F29-966F-DC56E9FDE033}" dt="2022-09-23T15:43:36.004" v="704" actId="14100"/>
          <ac:spMkLst>
            <pc:docMk/>
            <pc:sldMk cId="1863652286" sldId="883"/>
            <ac:spMk id="18" creationId="{B2FE42FF-FC8B-425B-B1CD-7B8CC276D1AB}"/>
          </ac:spMkLst>
        </pc:spChg>
        <pc:spChg chg="add mod">
          <ac:chgData name="Eleanor O'Rourke" userId="87c0440d-bf08-478b-a13b-4123ef3a64d7" providerId="ADAL" clId="{28CD4D61-8B13-4F29-966F-DC56E9FDE033}" dt="2022-09-24T15:36:18.116" v="1129" actId="122"/>
          <ac:spMkLst>
            <pc:docMk/>
            <pc:sldMk cId="1863652286" sldId="883"/>
            <ac:spMk id="19" creationId="{6E4DBC85-8AE8-4BC5-876C-DE2DF97DE679}"/>
          </ac:spMkLst>
        </pc:spChg>
        <pc:picChg chg="del">
          <ac:chgData name="Eleanor O'Rourke" userId="87c0440d-bf08-478b-a13b-4123ef3a64d7" providerId="ADAL" clId="{28CD4D61-8B13-4F29-966F-DC56E9FDE033}" dt="2022-09-23T15:37:20.449" v="562" actId="478"/>
          <ac:picMkLst>
            <pc:docMk/>
            <pc:sldMk cId="1863652286" sldId="883"/>
            <ac:picMk id="2" creationId="{C1D1AEEB-D3E1-447E-9495-60E55863C106}"/>
          </ac:picMkLst>
        </pc:picChg>
        <pc:picChg chg="add mod">
          <ac:chgData name="Eleanor O'Rourke" userId="87c0440d-bf08-478b-a13b-4123ef3a64d7" providerId="ADAL" clId="{28CD4D61-8B13-4F29-966F-DC56E9FDE033}" dt="2022-09-24T15:35:01.205" v="1058" actId="1076"/>
          <ac:picMkLst>
            <pc:docMk/>
            <pc:sldMk cId="1863652286" sldId="883"/>
            <ac:picMk id="4" creationId="{54848C56-C319-432A-9B1B-828BCDCE3741}"/>
          </ac:picMkLst>
        </pc:picChg>
        <pc:picChg chg="add mod">
          <ac:chgData name="Eleanor O'Rourke" userId="87c0440d-bf08-478b-a13b-4123ef3a64d7" providerId="ADAL" clId="{28CD4D61-8B13-4F29-966F-DC56E9FDE033}" dt="2022-09-23T15:38:22.889" v="607" actId="1076"/>
          <ac:picMkLst>
            <pc:docMk/>
            <pc:sldMk cId="1863652286" sldId="883"/>
            <ac:picMk id="7" creationId="{E84BE325-AC9B-4063-AE40-71B78B8AF4E6}"/>
          </ac:picMkLst>
        </pc:picChg>
        <pc:picChg chg="add del mod">
          <ac:chgData name="Eleanor O'Rourke" userId="87c0440d-bf08-478b-a13b-4123ef3a64d7" providerId="ADAL" clId="{28CD4D61-8B13-4F29-966F-DC56E9FDE033}" dt="2022-09-23T15:32:49.698" v="523" actId="478"/>
          <ac:picMkLst>
            <pc:docMk/>
            <pc:sldMk cId="1863652286" sldId="883"/>
            <ac:picMk id="9" creationId="{FD492047-F31C-4A62-8F36-0BBB822388FC}"/>
          </ac:picMkLst>
        </pc:picChg>
        <pc:picChg chg="add del mod">
          <ac:chgData name="Eleanor O'Rourke" userId="87c0440d-bf08-478b-a13b-4123ef3a64d7" providerId="ADAL" clId="{28CD4D61-8B13-4F29-966F-DC56E9FDE033}" dt="2022-09-23T15:35:05.887" v="542" actId="478"/>
          <ac:picMkLst>
            <pc:docMk/>
            <pc:sldMk cId="1863652286" sldId="883"/>
            <ac:picMk id="10" creationId="{13A7D29F-3F0C-4CFC-B9AA-598B3AD976E8}"/>
          </ac:picMkLst>
        </pc:picChg>
        <pc:picChg chg="del">
          <ac:chgData name="Eleanor O'Rourke" userId="87c0440d-bf08-478b-a13b-4123ef3a64d7" providerId="ADAL" clId="{28CD4D61-8B13-4F29-966F-DC56E9FDE033}" dt="2022-09-23T15:32:03.185" v="520" actId="478"/>
          <ac:picMkLst>
            <pc:docMk/>
            <pc:sldMk cId="1863652286" sldId="883"/>
            <ac:picMk id="13" creationId="{10636209-928A-430D-B7F1-CCEB102B1B18}"/>
          </ac:picMkLst>
        </pc:picChg>
      </pc:sldChg>
      <pc:sldChg chg="addSp delSp modSp mod">
        <pc:chgData name="Eleanor O'Rourke" userId="87c0440d-bf08-478b-a13b-4123ef3a64d7" providerId="ADAL" clId="{28CD4D61-8B13-4F29-966F-DC56E9FDE033}" dt="2022-09-23T15:33:47.300" v="531" actId="21"/>
        <pc:sldMkLst>
          <pc:docMk/>
          <pc:sldMk cId="4022321106" sldId="1110"/>
        </pc:sldMkLst>
        <pc:spChg chg="mod">
          <ac:chgData name="Eleanor O'Rourke" userId="87c0440d-bf08-478b-a13b-4123ef3a64d7" providerId="ADAL" clId="{28CD4D61-8B13-4F29-966F-DC56E9FDE033}" dt="2022-09-23T15:05:13.924" v="8" actId="20577"/>
          <ac:spMkLst>
            <pc:docMk/>
            <pc:sldMk cId="4022321106" sldId="1110"/>
            <ac:spMk id="2" creationId="{13E12CB0-7B4B-B3F3-E911-53E7D2E83063}"/>
          </ac:spMkLst>
        </pc:spChg>
        <pc:spChg chg="mod">
          <ac:chgData name="Eleanor O'Rourke" userId="87c0440d-bf08-478b-a13b-4123ef3a64d7" providerId="ADAL" clId="{28CD4D61-8B13-4F29-966F-DC56E9FDE033}" dt="2022-09-23T15:06:12.012" v="136" actId="20577"/>
          <ac:spMkLst>
            <pc:docMk/>
            <pc:sldMk cId="4022321106" sldId="1110"/>
            <ac:spMk id="3" creationId="{D9A68EA6-FF36-F65C-716C-94CC81A23544}"/>
          </ac:spMkLst>
        </pc:spChg>
        <pc:picChg chg="add del mod">
          <ac:chgData name="Eleanor O'Rourke" userId="87c0440d-bf08-478b-a13b-4123ef3a64d7" providerId="ADAL" clId="{28CD4D61-8B13-4F29-966F-DC56E9FDE033}" dt="2022-09-23T15:03:17.260" v="3" actId="478"/>
          <ac:picMkLst>
            <pc:docMk/>
            <pc:sldMk cId="4022321106" sldId="1110"/>
            <ac:picMk id="5" creationId="{4294194D-049F-4DD5-9AA5-8F3866139C1B}"/>
          </ac:picMkLst>
        </pc:picChg>
        <pc:picChg chg="add del mod">
          <ac:chgData name="Eleanor O'Rourke" userId="87c0440d-bf08-478b-a13b-4123ef3a64d7" providerId="ADAL" clId="{28CD4D61-8B13-4F29-966F-DC56E9FDE033}" dt="2022-09-23T15:33:47.300" v="531" actId="21"/>
          <ac:picMkLst>
            <pc:docMk/>
            <pc:sldMk cId="4022321106" sldId="1110"/>
            <ac:picMk id="7" creationId="{118A8E97-A012-4AD5-85DA-7420AB9D9F29}"/>
          </ac:picMkLst>
        </pc:picChg>
      </pc:sldChg>
      <pc:sldChg chg="delSp modSp mod ord">
        <pc:chgData name="Eleanor O'Rourke" userId="87c0440d-bf08-478b-a13b-4123ef3a64d7" providerId="ADAL" clId="{28CD4D61-8B13-4F29-966F-DC56E9FDE033}" dt="2022-09-23T15:10:12.991" v="259" actId="404"/>
        <pc:sldMkLst>
          <pc:docMk/>
          <pc:sldMk cId="1934546773" sldId="1126"/>
        </pc:sldMkLst>
        <pc:spChg chg="mod">
          <ac:chgData name="Eleanor O'Rourke" userId="87c0440d-bf08-478b-a13b-4123ef3a64d7" providerId="ADAL" clId="{28CD4D61-8B13-4F29-966F-DC56E9FDE033}" dt="2022-09-23T15:10:12.991" v="259" actId="404"/>
          <ac:spMkLst>
            <pc:docMk/>
            <pc:sldMk cId="1934546773" sldId="1126"/>
            <ac:spMk id="3" creationId="{6573887E-7BD4-E04F-BFCE-9F88366961FC}"/>
          </ac:spMkLst>
        </pc:spChg>
        <pc:spChg chg="mod">
          <ac:chgData name="Eleanor O'Rourke" userId="87c0440d-bf08-478b-a13b-4123ef3a64d7" providerId="ADAL" clId="{28CD4D61-8B13-4F29-966F-DC56E9FDE033}" dt="2022-09-23T15:08:47.879" v="209" actId="1076"/>
          <ac:spMkLst>
            <pc:docMk/>
            <pc:sldMk cId="1934546773" sldId="1126"/>
            <ac:spMk id="42" creationId="{E711D3F7-4889-42C5-99A3-5AC6CD9CA831}"/>
          </ac:spMkLst>
        </pc:spChg>
        <pc:spChg chg="mod">
          <ac:chgData name="Eleanor O'Rourke" userId="87c0440d-bf08-478b-a13b-4123ef3a64d7" providerId="ADAL" clId="{28CD4D61-8B13-4F29-966F-DC56E9FDE033}" dt="2022-09-23T15:08:53.278" v="210" actId="1076"/>
          <ac:spMkLst>
            <pc:docMk/>
            <pc:sldMk cId="1934546773" sldId="1126"/>
            <ac:spMk id="47" creationId="{AF26D14F-9D08-4FA3-BF99-D15B8B51DAB3}"/>
          </ac:spMkLst>
        </pc:spChg>
        <pc:spChg chg="mod">
          <ac:chgData name="Eleanor O'Rourke" userId="87c0440d-bf08-478b-a13b-4123ef3a64d7" providerId="ADAL" clId="{28CD4D61-8B13-4F29-966F-DC56E9FDE033}" dt="2022-09-23T15:08:21.664" v="201" actId="14100"/>
          <ac:spMkLst>
            <pc:docMk/>
            <pc:sldMk cId="1934546773" sldId="1126"/>
            <ac:spMk id="48" creationId="{EE130DDF-EAE5-41CE-9873-32E7C1D28820}"/>
          </ac:spMkLst>
        </pc:spChg>
        <pc:spChg chg="mod">
          <ac:chgData name="Eleanor O'Rourke" userId="87c0440d-bf08-478b-a13b-4123ef3a64d7" providerId="ADAL" clId="{28CD4D61-8B13-4F29-966F-DC56E9FDE033}" dt="2022-09-23T15:08:58.948" v="211" actId="1076"/>
          <ac:spMkLst>
            <pc:docMk/>
            <pc:sldMk cId="1934546773" sldId="1126"/>
            <ac:spMk id="50" creationId="{ED2A2DD7-4DCE-4DB5-9A45-F20DD39E29A9}"/>
          </ac:spMkLst>
        </pc:spChg>
        <pc:spChg chg="mod">
          <ac:chgData name="Eleanor O'Rourke" userId="87c0440d-bf08-478b-a13b-4123ef3a64d7" providerId="ADAL" clId="{28CD4D61-8B13-4F29-966F-DC56E9FDE033}" dt="2022-09-23T15:09:02.074" v="212" actId="1076"/>
          <ac:spMkLst>
            <pc:docMk/>
            <pc:sldMk cId="1934546773" sldId="1126"/>
            <ac:spMk id="51" creationId="{108B17EA-97B9-4C1C-9FB7-DB2648A7C843}"/>
          </ac:spMkLst>
        </pc:spChg>
        <pc:spChg chg="mod">
          <ac:chgData name="Eleanor O'Rourke" userId="87c0440d-bf08-478b-a13b-4123ef3a64d7" providerId="ADAL" clId="{28CD4D61-8B13-4F29-966F-DC56E9FDE033}" dt="2022-09-23T15:08:42.680" v="208" actId="1076"/>
          <ac:spMkLst>
            <pc:docMk/>
            <pc:sldMk cId="1934546773" sldId="1126"/>
            <ac:spMk id="52" creationId="{21F054AD-F2BC-4ACC-A821-7E9F1755AD0E}"/>
          </ac:spMkLst>
        </pc:spChg>
        <pc:spChg chg="mod">
          <ac:chgData name="Eleanor O'Rourke" userId="87c0440d-bf08-478b-a13b-4123ef3a64d7" providerId="ADAL" clId="{28CD4D61-8B13-4F29-966F-DC56E9FDE033}" dt="2022-09-23T15:08:40.477" v="207" actId="1076"/>
          <ac:spMkLst>
            <pc:docMk/>
            <pc:sldMk cId="1934546773" sldId="1126"/>
            <ac:spMk id="53" creationId="{9688870B-82A7-4B7D-8131-7F69920BB5C9}"/>
          </ac:spMkLst>
        </pc:spChg>
        <pc:picChg chg="del">
          <ac:chgData name="Eleanor O'Rourke" userId="87c0440d-bf08-478b-a13b-4123ef3a64d7" providerId="ADAL" clId="{28CD4D61-8B13-4F29-966F-DC56E9FDE033}" dt="2022-09-23T15:08:05.339" v="195" actId="478"/>
          <ac:picMkLst>
            <pc:docMk/>
            <pc:sldMk cId="1934546773" sldId="1126"/>
            <ac:picMk id="49" creationId="{34FB6BDA-BC51-4D38-B12D-F010F41DF62C}"/>
          </ac:picMkLst>
        </pc:picChg>
      </pc:sldChg>
      <pc:sldChg chg="del">
        <pc:chgData name="Eleanor O'Rourke" userId="87c0440d-bf08-478b-a13b-4123ef3a64d7" providerId="ADAL" clId="{28CD4D61-8B13-4F29-966F-DC56E9FDE033}" dt="2022-09-23T15:20:09.794" v="353" actId="47"/>
        <pc:sldMkLst>
          <pc:docMk/>
          <pc:sldMk cId="429600387" sldId="1134"/>
        </pc:sldMkLst>
      </pc:sldChg>
      <pc:sldChg chg="addSp delSp modSp mod">
        <pc:chgData name="Eleanor O'Rourke" userId="87c0440d-bf08-478b-a13b-4123ef3a64d7" providerId="ADAL" clId="{28CD4D61-8B13-4F29-966F-DC56E9FDE033}" dt="2022-09-25T16:19:50.289" v="2969" actId="20577"/>
        <pc:sldMkLst>
          <pc:docMk/>
          <pc:sldMk cId="3943084110" sldId="1136"/>
        </pc:sldMkLst>
        <pc:spChg chg="mod">
          <ac:chgData name="Eleanor O'Rourke" userId="87c0440d-bf08-478b-a13b-4123ef3a64d7" providerId="ADAL" clId="{28CD4D61-8B13-4F29-966F-DC56E9FDE033}" dt="2022-09-23T15:10:18.879" v="260" actId="404"/>
          <ac:spMkLst>
            <pc:docMk/>
            <pc:sldMk cId="3943084110" sldId="1136"/>
            <ac:spMk id="3" creationId="{6573887E-7BD4-E04F-BFCE-9F88366961FC}"/>
          </ac:spMkLst>
        </pc:spChg>
        <pc:spChg chg="mod">
          <ac:chgData name="Eleanor O'Rourke" userId="87c0440d-bf08-478b-a13b-4123ef3a64d7" providerId="ADAL" clId="{28CD4D61-8B13-4F29-966F-DC56E9FDE033}" dt="2022-09-25T16:19:50.289" v="2969" actId="20577"/>
          <ac:spMkLst>
            <pc:docMk/>
            <pc:sldMk cId="3943084110" sldId="1136"/>
            <ac:spMk id="4" creationId="{D3359C9A-242D-9546-82AA-FCD311C61FF2}"/>
          </ac:spMkLst>
        </pc:spChg>
        <pc:spChg chg="add del mod">
          <ac:chgData name="Eleanor O'Rourke" userId="87c0440d-bf08-478b-a13b-4123ef3a64d7" providerId="ADAL" clId="{28CD4D61-8B13-4F29-966F-DC56E9FDE033}" dt="2022-09-23T15:23:44.626" v="403" actId="478"/>
          <ac:spMkLst>
            <pc:docMk/>
            <pc:sldMk cId="3943084110" sldId="1136"/>
            <ac:spMk id="8" creationId="{16CBF19A-87AA-450D-B313-E1A58783F8C8}"/>
          </ac:spMkLst>
        </pc:spChg>
      </pc:sldChg>
      <pc:sldChg chg="modSp del mod">
        <pc:chgData name="Eleanor O'Rourke" userId="87c0440d-bf08-478b-a13b-4123ef3a64d7" providerId="ADAL" clId="{28CD4D61-8B13-4F29-966F-DC56E9FDE033}" dt="2022-09-23T15:29:20.044" v="517" actId="47"/>
        <pc:sldMkLst>
          <pc:docMk/>
          <pc:sldMk cId="1879117531" sldId="1196"/>
        </pc:sldMkLst>
        <pc:spChg chg="mod">
          <ac:chgData name="Eleanor O'Rourke" userId="87c0440d-bf08-478b-a13b-4123ef3a64d7" providerId="ADAL" clId="{28CD4D61-8B13-4F29-966F-DC56E9FDE033}" dt="2022-09-23T15:10:37.084" v="263" actId="404"/>
          <ac:spMkLst>
            <pc:docMk/>
            <pc:sldMk cId="1879117531" sldId="1196"/>
            <ac:spMk id="4" creationId="{DEA6C8D7-51CE-45EF-8662-4F15BD239AED}"/>
          </ac:spMkLst>
        </pc:spChg>
      </pc:sldChg>
      <pc:sldChg chg="modSp mod">
        <pc:chgData name="Eleanor O'Rourke" userId="87c0440d-bf08-478b-a13b-4123ef3a64d7" providerId="ADAL" clId="{28CD4D61-8B13-4F29-966F-DC56E9FDE033}" dt="2022-09-25T10:14:49.417" v="2587" actId="20577"/>
        <pc:sldMkLst>
          <pc:docMk/>
          <pc:sldMk cId="3228037388" sldId="1197"/>
        </pc:sldMkLst>
        <pc:spChg chg="mod">
          <ac:chgData name="Eleanor O'Rourke" userId="87c0440d-bf08-478b-a13b-4123ef3a64d7" providerId="ADAL" clId="{28CD4D61-8B13-4F29-966F-DC56E9FDE033}" dt="2022-09-25T10:14:49.417" v="2587" actId="20577"/>
          <ac:spMkLst>
            <pc:docMk/>
            <pc:sldMk cId="3228037388" sldId="1197"/>
            <ac:spMk id="3" creationId="{68B1B0A2-69D6-4181-A967-35B2541C93A3}"/>
          </ac:spMkLst>
        </pc:spChg>
        <pc:spChg chg="mod">
          <ac:chgData name="Eleanor O'Rourke" userId="87c0440d-bf08-478b-a13b-4123ef3a64d7" providerId="ADAL" clId="{28CD4D61-8B13-4F29-966F-DC56E9FDE033}" dt="2022-09-23T15:46:37.340" v="821" actId="404"/>
          <ac:spMkLst>
            <pc:docMk/>
            <pc:sldMk cId="3228037388" sldId="1197"/>
            <ac:spMk id="4" creationId="{E322DB6E-4BA5-48AC-B5A0-06096199F10A}"/>
          </ac:spMkLst>
        </pc:spChg>
      </pc:sldChg>
      <pc:sldChg chg="addSp delSp modSp mod">
        <pc:chgData name="Eleanor O'Rourke" userId="87c0440d-bf08-478b-a13b-4123ef3a64d7" providerId="ADAL" clId="{28CD4D61-8B13-4F29-966F-DC56E9FDE033}" dt="2022-09-24T15:31:27.748" v="964" actId="20577"/>
        <pc:sldMkLst>
          <pc:docMk/>
          <pc:sldMk cId="114029" sldId="1199"/>
        </pc:sldMkLst>
        <pc:spChg chg="mod">
          <ac:chgData name="Eleanor O'Rourke" userId="87c0440d-bf08-478b-a13b-4123ef3a64d7" providerId="ADAL" clId="{28CD4D61-8B13-4F29-966F-DC56E9FDE033}" dt="2022-09-23T15:10:29.467" v="262" actId="404"/>
          <ac:spMkLst>
            <pc:docMk/>
            <pc:sldMk cId="114029" sldId="1199"/>
            <ac:spMk id="3" creationId="{B40035A8-6BAD-4268-97D0-67DA20F02F47}"/>
          </ac:spMkLst>
        </pc:spChg>
        <pc:spChg chg="mod">
          <ac:chgData name="Eleanor O'Rourke" userId="87c0440d-bf08-478b-a13b-4123ef3a64d7" providerId="ADAL" clId="{28CD4D61-8B13-4F29-966F-DC56E9FDE033}" dt="2022-09-24T15:31:27.748" v="964" actId="20577"/>
          <ac:spMkLst>
            <pc:docMk/>
            <pc:sldMk cId="114029" sldId="1199"/>
            <ac:spMk id="11" creationId="{C19DC5D6-30BB-426F-9ED9-9721287C4DBA}"/>
          </ac:spMkLst>
        </pc:spChg>
        <pc:spChg chg="add del mod">
          <ac:chgData name="Eleanor O'Rourke" userId="87c0440d-bf08-478b-a13b-4123ef3a64d7" providerId="ADAL" clId="{28CD4D61-8B13-4F29-966F-DC56E9FDE033}" dt="2022-09-23T15:27:59.318" v="509" actId="478"/>
          <ac:spMkLst>
            <pc:docMk/>
            <pc:sldMk cId="114029" sldId="1199"/>
            <ac:spMk id="13" creationId="{11B10A46-AD85-41DB-89B5-535479ABBD9F}"/>
          </ac:spMkLst>
        </pc:spChg>
        <pc:picChg chg="mod">
          <ac:chgData name="Eleanor O'Rourke" userId="87c0440d-bf08-478b-a13b-4123ef3a64d7" providerId="ADAL" clId="{28CD4D61-8B13-4F29-966F-DC56E9FDE033}" dt="2022-09-24T15:31:17.145" v="944" actId="14100"/>
          <ac:picMkLst>
            <pc:docMk/>
            <pc:sldMk cId="114029" sldId="1199"/>
            <ac:picMk id="10" creationId="{CBAB968B-5F98-4735-A4FC-3E659E85B77D}"/>
          </ac:picMkLst>
        </pc:picChg>
      </pc:sldChg>
      <pc:sldChg chg="del">
        <pc:chgData name="Eleanor O'Rourke" userId="87c0440d-bf08-478b-a13b-4123ef3a64d7" providerId="ADAL" clId="{28CD4D61-8B13-4F29-966F-DC56E9FDE033}" dt="2022-09-23T15:20:04.748" v="352" actId="47"/>
        <pc:sldMkLst>
          <pc:docMk/>
          <pc:sldMk cId="2294943924" sldId="1204"/>
        </pc:sldMkLst>
      </pc:sldChg>
      <pc:sldChg chg="modSp mod">
        <pc:chgData name="Eleanor O'Rourke" userId="87c0440d-bf08-478b-a13b-4123ef3a64d7" providerId="ADAL" clId="{28CD4D61-8B13-4F29-966F-DC56E9FDE033}" dt="2022-09-23T15:10:23.747" v="261" actId="404"/>
        <pc:sldMkLst>
          <pc:docMk/>
          <pc:sldMk cId="3634578182" sldId="1206"/>
        </pc:sldMkLst>
        <pc:spChg chg="mod">
          <ac:chgData name="Eleanor O'Rourke" userId="87c0440d-bf08-478b-a13b-4123ef3a64d7" providerId="ADAL" clId="{28CD4D61-8B13-4F29-966F-DC56E9FDE033}" dt="2022-09-23T15:10:23.747" v="261" actId="404"/>
          <ac:spMkLst>
            <pc:docMk/>
            <pc:sldMk cId="3634578182" sldId="1206"/>
            <ac:spMk id="3" creationId="{BFBCADA4-1400-47CE-A3EC-C2BCD3BA684B}"/>
          </ac:spMkLst>
        </pc:spChg>
        <pc:spChg chg="mod">
          <ac:chgData name="Eleanor O'Rourke" userId="87c0440d-bf08-478b-a13b-4123ef3a64d7" providerId="ADAL" clId="{28CD4D61-8B13-4F29-966F-DC56E9FDE033}" dt="2022-09-23T15:07:38.893" v="192" actId="20577"/>
          <ac:spMkLst>
            <pc:docMk/>
            <pc:sldMk cId="3634578182" sldId="1206"/>
            <ac:spMk id="15" creationId="{CE144571-BDF6-4BD7-ACFA-5DFB7B907A9A}"/>
          </ac:spMkLst>
        </pc:spChg>
      </pc:sldChg>
      <pc:sldChg chg="modSp del mod ord">
        <pc:chgData name="Eleanor O'Rourke" userId="87c0440d-bf08-478b-a13b-4123ef3a64d7" providerId="ADAL" clId="{28CD4D61-8B13-4F29-966F-DC56E9FDE033}" dt="2022-09-23T15:45:51.477" v="736" actId="47"/>
        <pc:sldMkLst>
          <pc:docMk/>
          <pc:sldMk cId="1336040534" sldId="1207"/>
        </pc:sldMkLst>
        <pc:spChg chg="mod">
          <ac:chgData name="Eleanor O'Rourke" userId="87c0440d-bf08-478b-a13b-4123ef3a64d7" providerId="ADAL" clId="{28CD4D61-8B13-4F29-966F-DC56E9FDE033}" dt="2022-09-23T15:11:43.228" v="351" actId="404"/>
          <ac:spMkLst>
            <pc:docMk/>
            <pc:sldMk cId="1336040534" sldId="1207"/>
            <ac:spMk id="3" creationId="{585399EE-5080-40B3-B5B2-5C85CB0C5C8A}"/>
          </ac:spMkLst>
        </pc:spChg>
      </pc:sldChg>
      <pc:sldChg chg="addSp delSp modSp add mod ord">
        <pc:chgData name="Eleanor O'Rourke" userId="87c0440d-bf08-478b-a13b-4123ef3a64d7" providerId="ADAL" clId="{28CD4D61-8B13-4F29-966F-DC56E9FDE033}" dt="2022-09-23T15:27:50.576" v="508" actId="1076"/>
        <pc:sldMkLst>
          <pc:docMk/>
          <pc:sldMk cId="3343476309" sldId="1208"/>
        </pc:sldMkLst>
        <pc:spChg chg="del">
          <ac:chgData name="Eleanor O'Rourke" userId="87c0440d-bf08-478b-a13b-4123ef3a64d7" providerId="ADAL" clId="{28CD4D61-8B13-4F29-966F-DC56E9FDE033}" dt="2022-09-23T15:26:46.144" v="495" actId="478"/>
          <ac:spMkLst>
            <pc:docMk/>
            <pc:sldMk cId="3343476309" sldId="1208"/>
            <ac:spMk id="7" creationId="{27F14FFB-577E-4E27-81E7-E1234DFE1167}"/>
          </ac:spMkLst>
        </pc:spChg>
        <pc:spChg chg="del">
          <ac:chgData name="Eleanor O'Rourke" userId="87c0440d-bf08-478b-a13b-4123ef3a64d7" providerId="ADAL" clId="{28CD4D61-8B13-4F29-966F-DC56E9FDE033}" dt="2022-09-23T15:26:48.700" v="496" actId="478"/>
          <ac:spMkLst>
            <pc:docMk/>
            <pc:sldMk cId="3343476309" sldId="1208"/>
            <ac:spMk id="8" creationId="{DC5E8013-396B-4A60-883C-397B9D97BDDA}"/>
          </ac:spMkLst>
        </pc:spChg>
        <pc:spChg chg="del">
          <ac:chgData name="Eleanor O'Rourke" userId="87c0440d-bf08-478b-a13b-4123ef3a64d7" providerId="ADAL" clId="{28CD4D61-8B13-4F29-966F-DC56E9FDE033}" dt="2022-09-23T15:26:38.145" v="493" actId="478"/>
          <ac:spMkLst>
            <pc:docMk/>
            <pc:sldMk cId="3343476309" sldId="1208"/>
            <ac:spMk id="11" creationId="{C19DC5D6-30BB-426F-9ED9-9721287C4DBA}"/>
          </ac:spMkLst>
        </pc:spChg>
        <pc:spChg chg="mod">
          <ac:chgData name="Eleanor O'Rourke" userId="87c0440d-bf08-478b-a13b-4123ef3a64d7" providerId="ADAL" clId="{28CD4D61-8B13-4F29-966F-DC56E9FDE033}" dt="2022-09-23T15:27:50.576" v="508" actId="1076"/>
          <ac:spMkLst>
            <pc:docMk/>
            <pc:sldMk cId="3343476309" sldId="1208"/>
            <ac:spMk id="13" creationId="{11B10A46-AD85-41DB-89B5-535479ABBD9F}"/>
          </ac:spMkLst>
        </pc:spChg>
        <pc:graphicFrameChg chg="del">
          <ac:chgData name="Eleanor O'Rourke" userId="87c0440d-bf08-478b-a13b-4123ef3a64d7" providerId="ADAL" clId="{28CD4D61-8B13-4F29-966F-DC56E9FDE033}" dt="2022-09-23T15:26:43.438" v="494" actId="478"/>
          <ac:graphicFrameMkLst>
            <pc:docMk/>
            <pc:sldMk cId="3343476309" sldId="1208"/>
            <ac:graphicFrameMk id="6" creationId="{AFF07B6F-730F-4804-A545-D9F6BF740A24}"/>
          </ac:graphicFrameMkLst>
        </pc:graphicFrameChg>
        <pc:picChg chg="del">
          <ac:chgData name="Eleanor O'Rourke" userId="87c0440d-bf08-478b-a13b-4123ef3a64d7" providerId="ADAL" clId="{28CD4D61-8B13-4F29-966F-DC56E9FDE033}" dt="2022-09-23T15:26:33.755" v="492" actId="478"/>
          <ac:picMkLst>
            <pc:docMk/>
            <pc:sldMk cId="3343476309" sldId="1208"/>
            <ac:picMk id="10" creationId="{CBAB968B-5F98-4735-A4FC-3E659E85B77D}"/>
          </ac:picMkLst>
        </pc:picChg>
        <pc:picChg chg="add mod">
          <ac:chgData name="Eleanor O'Rourke" userId="87c0440d-bf08-478b-a13b-4123ef3a64d7" providerId="ADAL" clId="{28CD4D61-8B13-4F29-966F-DC56E9FDE033}" dt="2022-09-23T15:27:39.931" v="507" actId="1076"/>
          <ac:picMkLst>
            <pc:docMk/>
            <pc:sldMk cId="3343476309" sldId="1208"/>
            <ac:picMk id="14" creationId="{70A8E08B-85D6-43B5-A57A-F38362FBADE4}"/>
          </ac:picMkLst>
        </pc:picChg>
      </pc:sldChg>
      <pc:sldChg chg="addSp delSp modSp new mod">
        <pc:chgData name="Eleanor O'Rourke" userId="87c0440d-bf08-478b-a13b-4123ef3a64d7" providerId="ADAL" clId="{28CD4D61-8B13-4F29-966F-DC56E9FDE033}" dt="2022-09-25T10:17:16.720" v="2693" actId="20577"/>
        <pc:sldMkLst>
          <pc:docMk/>
          <pc:sldMk cId="538286882" sldId="1209"/>
        </pc:sldMkLst>
        <pc:spChg chg="del">
          <ac:chgData name="Eleanor O'Rourke" userId="87c0440d-bf08-478b-a13b-4123ef3a64d7" providerId="ADAL" clId="{28CD4D61-8B13-4F29-966F-DC56E9FDE033}" dt="2022-09-24T16:22:10.569" v="2082" actId="931"/>
          <ac:spMkLst>
            <pc:docMk/>
            <pc:sldMk cId="538286882" sldId="1209"/>
            <ac:spMk id="2" creationId="{386017CA-CCF4-4E55-B6C1-D9E05D5BD2E7}"/>
          </ac:spMkLst>
        </pc:spChg>
        <pc:spChg chg="del">
          <ac:chgData name="Eleanor O'Rourke" userId="87c0440d-bf08-478b-a13b-4123ef3a64d7" providerId="ADAL" clId="{28CD4D61-8B13-4F29-966F-DC56E9FDE033}" dt="2022-09-24T16:22:15.417" v="2084" actId="26606"/>
          <ac:spMkLst>
            <pc:docMk/>
            <pc:sldMk cId="538286882" sldId="1209"/>
            <ac:spMk id="3" creationId="{DABBDDE3-1D3E-43CD-AB83-621AEC50DF36}"/>
          </ac:spMkLst>
        </pc:spChg>
        <pc:spChg chg="del mod">
          <ac:chgData name="Eleanor O'Rourke" userId="87c0440d-bf08-478b-a13b-4123ef3a64d7" providerId="ADAL" clId="{28CD4D61-8B13-4F29-966F-DC56E9FDE033}" dt="2022-09-24T16:22:15.417" v="2084" actId="26606"/>
          <ac:spMkLst>
            <pc:docMk/>
            <pc:sldMk cId="538286882" sldId="1209"/>
            <ac:spMk id="4" creationId="{536417DC-5474-4411-B0F3-E8324E135B4F}"/>
          </ac:spMkLst>
        </pc:spChg>
        <pc:spChg chg="add del mod">
          <ac:chgData name="Eleanor O'Rourke" userId="87c0440d-bf08-478b-a13b-4123ef3a64d7" providerId="ADAL" clId="{28CD4D61-8B13-4F29-966F-DC56E9FDE033}" dt="2022-09-24T16:23:27.176" v="2089" actId="478"/>
          <ac:spMkLst>
            <pc:docMk/>
            <pc:sldMk cId="538286882" sldId="1209"/>
            <ac:spMk id="8" creationId="{CF044EFF-2E41-4AB5-A640-CB7A87F7D829}"/>
          </ac:spMkLst>
        </pc:spChg>
        <pc:spChg chg="add mod">
          <ac:chgData name="Eleanor O'Rourke" userId="87c0440d-bf08-478b-a13b-4123ef3a64d7" providerId="ADAL" clId="{28CD4D61-8B13-4F29-966F-DC56E9FDE033}" dt="2022-09-25T10:17:16.720" v="2693" actId="20577"/>
          <ac:spMkLst>
            <pc:docMk/>
            <pc:sldMk cId="538286882" sldId="1209"/>
            <ac:spMk id="11" creationId="{6E5F9D11-7B6E-21F2-6E4D-599D11C18F4F}"/>
          </ac:spMkLst>
        </pc:spChg>
        <pc:spChg chg="add mod">
          <ac:chgData name="Eleanor O'Rourke" userId="87c0440d-bf08-478b-a13b-4123ef3a64d7" providerId="ADAL" clId="{28CD4D61-8B13-4F29-966F-DC56E9FDE033}" dt="2022-09-24T16:23:44.446" v="2099" actId="20577"/>
          <ac:spMkLst>
            <pc:docMk/>
            <pc:sldMk cId="538286882" sldId="1209"/>
            <ac:spMk id="13" creationId="{FD54FB1B-ABC3-CF6F-E0AB-AC811D658A11}"/>
          </ac:spMkLst>
        </pc:spChg>
        <pc:picChg chg="add del mod">
          <ac:chgData name="Eleanor O'Rourke" userId="87c0440d-bf08-478b-a13b-4123ef3a64d7" providerId="ADAL" clId="{28CD4D61-8B13-4F29-966F-DC56E9FDE033}" dt="2022-09-24T16:23:00.725" v="2087" actId="478"/>
          <ac:picMkLst>
            <pc:docMk/>
            <pc:sldMk cId="538286882" sldId="1209"/>
            <ac:picMk id="6" creationId="{38907199-C99F-417A-8592-CD88089373F7}"/>
          </ac:picMkLst>
        </pc:picChg>
        <pc:picChg chg="add mod">
          <ac:chgData name="Eleanor O'Rourke" userId="87c0440d-bf08-478b-a13b-4123ef3a64d7" providerId="ADAL" clId="{28CD4D61-8B13-4F29-966F-DC56E9FDE033}" dt="2022-09-24T16:23:05.855" v="2088" actId="1076"/>
          <ac:picMkLst>
            <pc:docMk/>
            <pc:sldMk cId="538286882" sldId="1209"/>
            <ac:picMk id="9" creationId="{2416D2D6-8E33-49C3-AA74-5B40FE656AA0}"/>
          </ac:picMkLst>
        </pc:picChg>
      </pc:sldChg>
      <pc:sldChg chg="addSp delSp modSp new del mod">
        <pc:chgData name="Eleanor O'Rourke" userId="87c0440d-bf08-478b-a13b-4123ef3a64d7" providerId="ADAL" clId="{28CD4D61-8B13-4F29-966F-DC56E9FDE033}" dt="2022-09-24T16:21:27.843" v="2080" actId="47"/>
        <pc:sldMkLst>
          <pc:docMk/>
          <pc:sldMk cId="2189805455" sldId="1209"/>
        </pc:sldMkLst>
        <pc:spChg chg="mod">
          <ac:chgData name="Eleanor O'Rourke" userId="87c0440d-bf08-478b-a13b-4123ef3a64d7" providerId="ADAL" clId="{28CD4D61-8B13-4F29-966F-DC56E9FDE033}" dt="2022-09-24T16:21:22.045" v="2079" actId="20577"/>
          <ac:spMkLst>
            <pc:docMk/>
            <pc:sldMk cId="2189805455" sldId="1209"/>
            <ac:spMk id="3" creationId="{FB37B6FD-C181-4973-A09F-0E6E7D51C2F2}"/>
          </ac:spMkLst>
        </pc:spChg>
        <pc:spChg chg="del">
          <ac:chgData name="Eleanor O'Rourke" userId="87c0440d-bf08-478b-a13b-4123ef3a64d7" providerId="ADAL" clId="{28CD4D61-8B13-4F29-966F-DC56E9FDE033}" dt="2022-09-24T16:15:55.035" v="1780" actId="931"/>
          <ac:spMkLst>
            <pc:docMk/>
            <pc:sldMk cId="2189805455" sldId="1209"/>
            <ac:spMk id="5" creationId="{818F483C-586D-4149-B9FD-9BB5ACB78687}"/>
          </ac:spMkLst>
        </pc:spChg>
        <pc:spChg chg="add mod">
          <ac:chgData name="Eleanor O'Rourke" userId="87c0440d-bf08-478b-a13b-4123ef3a64d7" providerId="ADAL" clId="{28CD4D61-8B13-4F29-966F-DC56E9FDE033}" dt="2022-09-24T16:15:28.867" v="1779" actId="20577"/>
          <ac:spMkLst>
            <pc:docMk/>
            <pc:sldMk cId="2189805455" sldId="1209"/>
            <ac:spMk id="6" creationId="{08197445-BA4A-40D5-9B3C-E29D1D366FCD}"/>
          </ac:spMkLst>
        </pc:spChg>
        <pc:spChg chg="add mod">
          <ac:chgData name="Eleanor O'Rourke" userId="87c0440d-bf08-478b-a13b-4123ef3a64d7" providerId="ADAL" clId="{28CD4D61-8B13-4F29-966F-DC56E9FDE033}" dt="2022-09-24T16:17:35.586" v="1857" actId="122"/>
          <ac:spMkLst>
            <pc:docMk/>
            <pc:sldMk cId="2189805455" sldId="1209"/>
            <ac:spMk id="11" creationId="{144914E0-56D8-455C-B524-143A9D415BB0}"/>
          </ac:spMkLst>
        </pc:spChg>
        <pc:spChg chg="add mod">
          <ac:chgData name="Eleanor O'Rourke" userId="87c0440d-bf08-478b-a13b-4123ef3a64d7" providerId="ADAL" clId="{28CD4D61-8B13-4F29-966F-DC56E9FDE033}" dt="2022-09-24T16:18:41.608" v="1869" actId="20577"/>
          <ac:spMkLst>
            <pc:docMk/>
            <pc:sldMk cId="2189805455" sldId="1209"/>
            <ac:spMk id="12" creationId="{CA8F413E-06C7-431F-8397-1F8429EBCC7E}"/>
          </ac:spMkLst>
        </pc:spChg>
        <pc:picChg chg="add mod">
          <ac:chgData name="Eleanor O'Rourke" userId="87c0440d-bf08-478b-a13b-4123ef3a64d7" providerId="ADAL" clId="{28CD4D61-8B13-4F29-966F-DC56E9FDE033}" dt="2022-09-24T16:15:58.041" v="1781" actId="27614"/>
          <ac:picMkLst>
            <pc:docMk/>
            <pc:sldMk cId="2189805455" sldId="1209"/>
            <ac:picMk id="10" creationId="{6186866B-9168-4EB7-A62F-AD67DADF5B10}"/>
          </ac:picMkLst>
        </pc:picChg>
      </pc:sldChg>
      <pc:sldChg chg="addSp delSp modSp new mod ord">
        <pc:chgData name="Eleanor O'Rourke" userId="87c0440d-bf08-478b-a13b-4123ef3a64d7" providerId="ADAL" clId="{28CD4D61-8B13-4F29-966F-DC56E9FDE033}" dt="2022-09-25T16:28:02.825" v="3005" actId="20577"/>
        <pc:sldMkLst>
          <pc:docMk/>
          <pc:sldMk cId="3850504887" sldId="1210"/>
        </pc:sldMkLst>
        <pc:spChg chg="del">
          <ac:chgData name="Eleanor O'Rourke" userId="87c0440d-bf08-478b-a13b-4123ef3a64d7" providerId="ADAL" clId="{28CD4D61-8B13-4F29-966F-DC56E9FDE033}" dt="2022-09-25T10:18:58.800" v="2697" actId="931"/>
          <ac:spMkLst>
            <pc:docMk/>
            <pc:sldMk cId="3850504887" sldId="1210"/>
            <ac:spMk id="2" creationId="{5CCB7801-4D74-4C81-9596-AFCCA24CDBCC}"/>
          </ac:spMkLst>
        </pc:spChg>
        <pc:spChg chg="del mod">
          <ac:chgData name="Eleanor O'Rourke" userId="87c0440d-bf08-478b-a13b-4123ef3a64d7" providerId="ADAL" clId="{28CD4D61-8B13-4F29-966F-DC56E9FDE033}" dt="2022-09-25T16:17:40.756" v="2889" actId="478"/>
          <ac:spMkLst>
            <pc:docMk/>
            <pc:sldMk cId="3850504887" sldId="1210"/>
            <ac:spMk id="3" creationId="{6AEBEC04-AF67-46F5-B6E5-066C5FB03A73}"/>
          </ac:spMkLst>
        </pc:spChg>
        <pc:spChg chg="del">
          <ac:chgData name="Eleanor O'Rourke" userId="87c0440d-bf08-478b-a13b-4123ef3a64d7" providerId="ADAL" clId="{28CD4D61-8B13-4F29-966F-DC56E9FDE033}" dt="2022-09-25T10:19:16.809" v="2703" actId="931"/>
          <ac:spMkLst>
            <pc:docMk/>
            <pc:sldMk cId="3850504887" sldId="1210"/>
            <ac:spMk id="4" creationId="{CEE3471F-CA63-4507-9E35-28B79F3512CE}"/>
          </ac:spMkLst>
        </pc:spChg>
        <pc:spChg chg="add del mod">
          <ac:chgData name="Eleanor O'Rourke" userId="87c0440d-bf08-478b-a13b-4123ef3a64d7" providerId="ADAL" clId="{28CD4D61-8B13-4F29-966F-DC56E9FDE033}" dt="2022-09-25T16:05:15.560" v="2777" actId="478"/>
          <ac:spMkLst>
            <pc:docMk/>
            <pc:sldMk cId="3850504887" sldId="1210"/>
            <ac:spMk id="9" creationId="{02B7C019-D369-45D3-9D90-EABD9C8F189F}"/>
          </ac:spMkLst>
        </pc:spChg>
        <pc:spChg chg="add mod">
          <ac:chgData name="Eleanor O'Rourke" userId="87c0440d-bf08-478b-a13b-4123ef3a64d7" providerId="ADAL" clId="{28CD4D61-8B13-4F29-966F-DC56E9FDE033}" dt="2022-09-25T16:27:38.766" v="2989" actId="20577"/>
          <ac:spMkLst>
            <pc:docMk/>
            <pc:sldMk cId="3850504887" sldId="1210"/>
            <ac:spMk id="10" creationId="{3975912D-50BC-4920-A9C4-7FDE30B5EA6C}"/>
          </ac:spMkLst>
        </pc:spChg>
        <pc:spChg chg="add mod">
          <ac:chgData name="Eleanor O'Rourke" userId="87c0440d-bf08-478b-a13b-4123ef3a64d7" providerId="ADAL" clId="{28CD4D61-8B13-4F29-966F-DC56E9FDE033}" dt="2022-09-25T16:28:02.825" v="3005" actId="20577"/>
          <ac:spMkLst>
            <pc:docMk/>
            <pc:sldMk cId="3850504887" sldId="1210"/>
            <ac:spMk id="11" creationId="{F304A0B3-9FD5-4169-A4B8-787BFF4B84CA}"/>
          </ac:spMkLst>
        </pc:spChg>
        <pc:spChg chg="add del mod">
          <ac:chgData name="Eleanor O'Rourke" userId="87c0440d-bf08-478b-a13b-4123ef3a64d7" providerId="ADAL" clId="{28CD4D61-8B13-4F29-966F-DC56E9FDE033}" dt="2022-09-25T16:17:44.079" v="2891" actId="478"/>
          <ac:spMkLst>
            <pc:docMk/>
            <pc:sldMk cId="3850504887" sldId="1210"/>
            <ac:spMk id="13" creationId="{B8C6970E-048F-4233-937C-45ABA3A8B155}"/>
          </ac:spMkLst>
        </pc:spChg>
        <pc:picChg chg="add mod">
          <ac:chgData name="Eleanor O'Rourke" userId="87c0440d-bf08-478b-a13b-4123ef3a64d7" providerId="ADAL" clId="{28CD4D61-8B13-4F29-966F-DC56E9FDE033}" dt="2022-09-25T16:17:56.558" v="2894" actId="14100"/>
          <ac:picMkLst>
            <pc:docMk/>
            <pc:sldMk cId="3850504887" sldId="1210"/>
            <ac:picMk id="6" creationId="{D6DB084B-19CD-40C0-A6E5-DD73C2C5C173}"/>
          </ac:picMkLst>
        </pc:picChg>
        <pc:picChg chg="add mod">
          <ac:chgData name="Eleanor O'Rourke" userId="87c0440d-bf08-478b-a13b-4123ef3a64d7" providerId="ADAL" clId="{28CD4D61-8B13-4F29-966F-DC56E9FDE033}" dt="2022-09-25T16:18:35.847" v="2901" actId="1076"/>
          <ac:picMkLst>
            <pc:docMk/>
            <pc:sldMk cId="3850504887" sldId="1210"/>
            <ac:picMk id="8" creationId="{B144B4F9-838E-416D-9A04-911AF80EB36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esait-my.sharepoint.com/personal/eleanor_orourke_ext_esa_int/Documents/Desktop/Book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50546"/>
            </a:solidFill>
            <a:ln>
              <a:noFill/>
            </a:ln>
            <a:effectLst/>
          </c:spPr>
          <c:invertIfNegative val="0"/>
          <c:cat>
            <c:strRef>
              <c:f>Sheet1!$A$6:$A$10</c:f>
              <c:strCache>
                <c:ptCount val="5"/>
                <c:pt idx="0">
                  <c:v>CMIP1</c:v>
                </c:pt>
                <c:pt idx="1">
                  <c:v>CMIP2</c:v>
                </c:pt>
                <c:pt idx="2">
                  <c:v>CMIP3</c:v>
                </c:pt>
                <c:pt idx="3">
                  <c:v>CMIP5</c:v>
                </c:pt>
                <c:pt idx="4">
                  <c:v>CMIP6</c:v>
                </c:pt>
              </c:strCache>
            </c:strRef>
          </c:cat>
          <c:val>
            <c:numRef>
              <c:f>Sheet1!$B$6:$B$10</c:f>
              <c:numCache>
                <c:formatCode>General</c:formatCode>
                <c:ptCount val="5"/>
                <c:pt idx="0">
                  <c:v>9.9999999999999995E-7</c:v>
                </c:pt>
                <c:pt idx="1">
                  <c:v>5.0000000000000001E-4</c:v>
                </c:pt>
                <c:pt idx="2">
                  <c:v>0.05</c:v>
                </c:pt>
                <c:pt idx="3">
                  <c:v>1.6</c:v>
                </c:pt>
                <c:pt idx="4">
                  <c:v>12.4</c:v>
                </c:pt>
              </c:numCache>
            </c:numRef>
          </c:val>
          <c:extLst>
            <c:ext xmlns:c16="http://schemas.microsoft.com/office/drawing/2014/chart" uri="{C3380CC4-5D6E-409C-BE32-E72D297353CC}">
              <c16:uniqueId val="{00000000-F1D2-4274-A749-95997CAF3DA1}"/>
            </c:ext>
          </c:extLst>
        </c:ser>
        <c:dLbls>
          <c:showLegendKey val="0"/>
          <c:showVal val="0"/>
          <c:showCatName val="0"/>
          <c:showSerName val="0"/>
          <c:showPercent val="0"/>
          <c:showBubbleSize val="0"/>
        </c:dLbls>
        <c:gapWidth val="219"/>
        <c:overlap val="-27"/>
        <c:axId val="450112623"/>
        <c:axId val="450112207"/>
      </c:barChart>
      <c:catAx>
        <c:axId val="450112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90" b="0" i="0" u="none" strike="noStrike" kern="1200" baseline="0">
                <a:solidFill>
                  <a:schemeClr val="tx1">
                    <a:lumMod val="65000"/>
                    <a:lumOff val="35000"/>
                  </a:schemeClr>
                </a:solidFill>
                <a:latin typeface="Plus Jakarta Sans" pitchFamily="2" charset="0"/>
                <a:ea typeface="+mn-ea"/>
                <a:cs typeface="+mn-cs"/>
              </a:defRPr>
            </a:pPr>
            <a:endParaRPr lang="en-US"/>
          </a:p>
        </c:txPr>
        <c:crossAx val="450112207"/>
        <c:crosses val="autoZero"/>
        <c:auto val="1"/>
        <c:lblAlgn val="ctr"/>
        <c:lblOffset val="100"/>
        <c:noMultiLvlLbl val="0"/>
      </c:catAx>
      <c:valAx>
        <c:axId val="450112207"/>
        <c:scaling>
          <c:orientation val="minMax"/>
          <c:max val="1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Plus Jakarta Sans" pitchFamily="2" charset="0"/>
                <a:ea typeface="+mn-ea"/>
                <a:cs typeface="+mn-cs"/>
              </a:defRPr>
            </a:pPr>
            <a:endParaRPr lang="en-US"/>
          </a:p>
        </c:txPr>
        <c:crossAx val="450112623"/>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4FF3825-0918-919E-4EA3-A98F527F5B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a:extLst>
              <a:ext uri="{FF2B5EF4-FFF2-40B4-BE49-F238E27FC236}">
                <a16:creationId xmlns:a16="http://schemas.microsoft.com/office/drawing/2014/main" id="{77151721-908C-789A-3CCD-0B81699E64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59C22B-E949-704F-9822-5E1FADC97410}" type="datetimeFigureOut">
              <a:rPr lang="en-US" smtClean="0"/>
              <a:t>9/25/2022</a:t>
            </a:fld>
            <a:endParaRPr lang="en-US"/>
          </a:p>
        </p:txBody>
      </p:sp>
      <p:sp>
        <p:nvSpPr>
          <p:cNvPr id="4" name="Fußzeilenplatzhalter 3">
            <a:extLst>
              <a:ext uri="{FF2B5EF4-FFF2-40B4-BE49-F238E27FC236}">
                <a16:creationId xmlns:a16="http://schemas.microsoft.com/office/drawing/2014/main" id="{A8F10A5F-41D1-8DD0-3F2B-BD22F9CB03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a:extLst>
              <a:ext uri="{FF2B5EF4-FFF2-40B4-BE49-F238E27FC236}">
                <a16:creationId xmlns:a16="http://schemas.microsoft.com/office/drawing/2014/main" id="{875E86B7-8C69-A531-FD69-03199791FC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D2CBA6-6919-BC43-87A8-3BFD725BE7DB}" type="slidenum">
              <a:rPr lang="en-US" smtClean="0"/>
              <a:t>‹#›</a:t>
            </a:fld>
            <a:endParaRPr lang="en-US"/>
          </a:p>
        </p:txBody>
      </p:sp>
    </p:spTree>
    <p:extLst>
      <p:ext uri="{BB962C8B-B14F-4D97-AF65-F5344CB8AC3E}">
        <p14:creationId xmlns:p14="http://schemas.microsoft.com/office/powerpoint/2010/main" val="4203965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indent="0">
              <a:buFontTx/>
              <a:buNone/>
            </a:pPr>
            <a:endParaRPr lang="nl-NL" sz="1200" kern="1200" dirty="0">
              <a:solidFill>
                <a:schemeClr val="tx1"/>
              </a:solidFill>
              <a:latin typeface="Arial" charset="0"/>
              <a:ea typeface="ＭＳ Ｐゴシック" pitchFamily="-112" charset="-128"/>
              <a:cs typeface="ＭＳ Ｐゴシック" pitchFamily="-112" charset="-128"/>
            </a:endParaRPr>
          </a:p>
          <a:p>
            <a:pPr marL="0" indent="0">
              <a:buFontTx/>
              <a:buNone/>
            </a:pPr>
            <a:endParaRPr lang="nl-NL" sz="1200" kern="1200" dirty="0">
              <a:solidFill>
                <a:schemeClr val="tx1"/>
              </a:solidFill>
              <a:latin typeface="Arial" charset="0"/>
              <a:ea typeface="ＭＳ Ｐゴシック" pitchFamily="-112" charset="-128"/>
              <a:cs typeface="ＭＳ Ｐゴシック" pitchFamily="-112" charset="-128"/>
            </a:endParaRPr>
          </a:p>
          <a:p>
            <a:endParaRPr lang="nl-NL" sz="1200" kern="1200" dirty="0">
              <a:solidFill>
                <a:schemeClr val="tx1"/>
              </a:solidFill>
              <a:latin typeface="Arial" charset="0"/>
              <a:ea typeface="ＭＳ Ｐゴシック" pitchFamily="-112" charset="-128"/>
              <a:cs typeface="ＭＳ Ｐゴシック" pitchFamily="-112" charset="-128"/>
            </a:endParaRPr>
          </a:p>
          <a:p>
            <a:endParaRPr lang="nl-NL" dirty="0"/>
          </a:p>
        </p:txBody>
      </p:sp>
      <p:sp>
        <p:nvSpPr>
          <p:cNvPr id="4" name="Tijdelijke aanduiding voor dianummer 3"/>
          <p:cNvSpPr>
            <a:spLocks noGrp="1"/>
          </p:cNvSpPr>
          <p:nvPr>
            <p:ph type="sldNum" sz="quarter" idx="10"/>
          </p:nvPr>
        </p:nvSpPr>
        <p:spPr/>
        <p:txBody>
          <a:bodyPr/>
          <a:lstStyle/>
          <a:p>
            <a:fld id="{8E988A84-5294-40B0-A803-C3903FB7E195}" type="slidenum">
              <a:rPr lang="en-US" smtClean="0"/>
              <a:pPr/>
              <a:t>7</a:t>
            </a:fld>
            <a:endParaRPr lang="en-US"/>
          </a:p>
        </p:txBody>
      </p:sp>
    </p:spTree>
    <p:extLst>
      <p:ext uri="{BB962C8B-B14F-4D97-AF65-F5344CB8AC3E}">
        <p14:creationId xmlns:p14="http://schemas.microsoft.com/office/powerpoint/2010/main" val="756985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10474A9-1F28-FAA5-3F3E-2778A426A4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4177"/>
            <a:ext cx="9138885" cy="5139323"/>
          </a:xfrm>
          <a:prstGeom prst="rect">
            <a:avLst/>
          </a:prstGeom>
        </p:spPr>
      </p:pic>
      <p:pic>
        <p:nvPicPr>
          <p:cNvPr id="6" name="Grafik 5">
            <a:extLst>
              <a:ext uri="{FF2B5EF4-FFF2-40B4-BE49-F238E27FC236}">
                <a16:creationId xmlns:a16="http://schemas.microsoft.com/office/drawing/2014/main" id="{02E4627D-EDD3-A205-BA2A-281F6557DB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4072" y="1192365"/>
            <a:ext cx="3269182" cy="3001531"/>
          </a:xfrm>
          <a:prstGeom prst="rect">
            <a:avLst/>
          </a:prstGeom>
        </p:spPr>
      </p:pic>
    </p:spTree>
    <p:extLst>
      <p:ext uri="{BB962C8B-B14F-4D97-AF65-F5344CB8AC3E}">
        <p14:creationId xmlns:p14="http://schemas.microsoft.com/office/powerpoint/2010/main" val="3917681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nterKapitel">
    <p:bg>
      <p:bgPr>
        <a:solidFill>
          <a:schemeClr val="accent1"/>
        </a:solid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E3315676-8C04-C94B-BCB1-5527F97078FE}"/>
              </a:ext>
            </a:extLst>
          </p:cNvPr>
          <p:cNvSpPr txBox="1">
            <a:spLocks noGrp="1"/>
          </p:cNvSpPr>
          <p:nvPr>
            <p:ph type="title" hasCustomPrompt="1"/>
          </p:nvPr>
        </p:nvSpPr>
        <p:spPr>
          <a:xfrm>
            <a:off x="822750" y="2204400"/>
            <a:ext cx="7498500" cy="734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b="1" i="0">
                <a:solidFill>
                  <a:schemeClr val="bg1"/>
                </a:solidFill>
                <a:latin typeface="Akshar" pitchFamily="2" charset="0"/>
                <a:cs typeface="Akshar"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GB" noProof="0"/>
              <a:t>Add chapter name</a:t>
            </a:r>
          </a:p>
        </p:txBody>
      </p:sp>
      <p:sp>
        <p:nvSpPr>
          <p:cNvPr id="6" name="Google Shape;16;p3">
            <a:extLst>
              <a:ext uri="{FF2B5EF4-FFF2-40B4-BE49-F238E27FC236}">
                <a16:creationId xmlns:a16="http://schemas.microsoft.com/office/drawing/2014/main" id="{328FFAA7-C92B-FA4A-9C27-8B6932AD890F}"/>
              </a:ext>
            </a:extLst>
          </p:cNvPr>
          <p:cNvSpPr txBox="1">
            <a:spLocks noGrp="1"/>
          </p:cNvSpPr>
          <p:nvPr>
            <p:ph type="subTitle" idx="1" hasCustomPrompt="1"/>
          </p:nvPr>
        </p:nvSpPr>
        <p:spPr>
          <a:xfrm>
            <a:off x="1645500" y="2939100"/>
            <a:ext cx="5853000" cy="3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bg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GB" noProof="0"/>
              <a:t>Add subtitle</a:t>
            </a:r>
          </a:p>
        </p:txBody>
      </p:sp>
      <p:pic>
        <p:nvPicPr>
          <p:cNvPr id="8" name="Grafik 7">
            <a:extLst>
              <a:ext uri="{FF2B5EF4-FFF2-40B4-BE49-F238E27FC236}">
                <a16:creationId xmlns:a16="http://schemas.microsoft.com/office/drawing/2014/main" id="{E2F28DC6-0837-5770-7A1C-1A100B1B5C6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1725" b="51264"/>
          <a:stretch/>
        </p:blipFill>
        <p:spPr>
          <a:xfrm>
            <a:off x="6161355" y="3184775"/>
            <a:ext cx="2982645" cy="1958725"/>
          </a:xfrm>
          <a:prstGeom prst="rect">
            <a:avLst/>
          </a:prstGeom>
        </p:spPr>
      </p:pic>
      <p:pic>
        <p:nvPicPr>
          <p:cNvPr id="10" name="Grafik 9">
            <a:extLst>
              <a:ext uri="{FF2B5EF4-FFF2-40B4-BE49-F238E27FC236}">
                <a16:creationId xmlns:a16="http://schemas.microsoft.com/office/drawing/2014/main" id="{9F1D6E9E-B029-A005-95DA-DF20C5AD47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039689" flipH="1">
            <a:off x="-1906558" y="-622666"/>
            <a:ext cx="3780747" cy="3478288"/>
          </a:xfrm>
          <a:prstGeom prst="rect">
            <a:avLst/>
          </a:prstGeom>
        </p:spPr>
      </p:pic>
    </p:spTree>
    <p:extLst>
      <p:ext uri="{BB962C8B-B14F-4D97-AF65-F5344CB8AC3E}">
        <p14:creationId xmlns:p14="http://schemas.microsoft.com/office/powerpoint/2010/main" val="66439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UnterKapitel">
    <p:bg>
      <p:bgPr>
        <a:solidFill>
          <a:schemeClr val="accent5"/>
        </a:solid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E3315676-8C04-C94B-BCB1-5527F97078FE}"/>
              </a:ext>
            </a:extLst>
          </p:cNvPr>
          <p:cNvSpPr txBox="1">
            <a:spLocks noGrp="1"/>
          </p:cNvSpPr>
          <p:nvPr>
            <p:ph type="title" hasCustomPrompt="1"/>
          </p:nvPr>
        </p:nvSpPr>
        <p:spPr>
          <a:xfrm>
            <a:off x="822750" y="2204400"/>
            <a:ext cx="7498500" cy="734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b="1" i="0">
                <a:solidFill>
                  <a:schemeClr val="bg1"/>
                </a:solidFill>
                <a:latin typeface="Akshar" pitchFamily="2" charset="0"/>
                <a:cs typeface="Akshar"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GB" noProof="0"/>
              <a:t>Add chapter name</a:t>
            </a:r>
          </a:p>
        </p:txBody>
      </p:sp>
      <p:sp>
        <p:nvSpPr>
          <p:cNvPr id="6" name="Google Shape;16;p3">
            <a:extLst>
              <a:ext uri="{FF2B5EF4-FFF2-40B4-BE49-F238E27FC236}">
                <a16:creationId xmlns:a16="http://schemas.microsoft.com/office/drawing/2014/main" id="{328FFAA7-C92B-FA4A-9C27-8B6932AD890F}"/>
              </a:ext>
            </a:extLst>
          </p:cNvPr>
          <p:cNvSpPr txBox="1">
            <a:spLocks noGrp="1"/>
          </p:cNvSpPr>
          <p:nvPr>
            <p:ph type="subTitle" idx="1" hasCustomPrompt="1"/>
          </p:nvPr>
        </p:nvSpPr>
        <p:spPr>
          <a:xfrm>
            <a:off x="1645500" y="2939100"/>
            <a:ext cx="5853000" cy="3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bg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GB" noProof="0"/>
              <a:t>Add subtitle</a:t>
            </a:r>
          </a:p>
        </p:txBody>
      </p:sp>
      <p:pic>
        <p:nvPicPr>
          <p:cNvPr id="9" name="Grafik 8">
            <a:extLst>
              <a:ext uri="{FF2B5EF4-FFF2-40B4-BE49-F238E27FC236}">
                <a16:creationId xmlns:a16="http://schemas.microsoft.com/office/drawing/2014/main" id="{F2EEC4B4-9325-50D2-4BF9-60686A8A37A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779" b="16469"/>
          <a:stretch/>
        </p:blipFill>
        <p:spPr>
          <a:xfrm flipV="1">
            <a:off x="7521748" y="-1100560"/>
            <a:ext cx="1638435" cy="2724151"/>
          </a:xfrm>
          <a:prstGeom prst="rect">
            <a:avLst/>
          </a:prstGeom>
        </p:spPr>
      </p:pic>
      <p:pic>
        <p:nvPicPr>
          <p:cNvPr id="7" name="Grafik 8">
            <a:extLst>
              <a:ext uri="{FF2B5EF4-FFF2-40B4-BE49-F238E27FC236}">
                <a16:creationId xmlns:a16="http://schemas.microsoft.com/office/drawing/2014/main" id="{E2943DB4-9EC5-9199-8D26-6AD6B91680D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3779" b="16469"/>
          <a:stretch/>
        </p:blipFill>
        <p:spPr>
          <a:xfrm rot="10800000" flipV="1">
            <a:off x="-9119" y="3032232"/>
            <a:ext cx="1638435" cy="2724151"/>
          </a:xfrm>
          <a:prstGeom prst="rect">
            <a:avLst/>
          </a:prstGeom>
        </p:spPr>
      </p:pic>
    </p:spTree>
    <p:extLst>
      <p:ext uri="{BB962C8B-B14F-4D97-AF65-F5344CB8AC3E}">
        <p14:creationId xmlns:p14="http://schemas.microsoft.com/office/powerpoint/2010/main" val="220402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UnterKapitel">
    <p:bg>
      <p:bgPr>
        <a:solidFill>
          <a:schemeClr val="accent2"/>
        </a:solid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E3315676-8C04-C94B-BCB1-5527F97078FE}"/>
              </a:ext>
            </a:extLst>
          </p:cNvPr>
          <p:cNvSpPr txBox="1">
            <a:spLocks noGrp="1"/>
          </p:cNvSpPr>
          <p:nvPr>
            <p:ph type="title" hasCustomPrompt="1"/>
          </p:nvPr>
        </p:nvSpPr>
        <p:spPr>
          <a:xfrm>
            <a:off x="822750" y="2204400"/>
            <a:ext cx="7498500" cy="734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b="1" i="0">
                <a:solidFill>
                  <a:schemeClr val="bg1"/>
                </a:solidFill>
                <a:latin typeface="Akshar" pitchFamily="2" charset="0"/>
                <a:cs typeface="Akshar"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GB" noProof="0"/>
              <a:t>Add chapter name</a:t>
            </a:r>
          </a:p>
        </p:txBody>
      </p:sp>
      <p:sp>
        <p:nvSpPr>
          <p:cNvPr id="6" name="Google Shape;16;p3">
            <a:extLst>
              <a:ext uri="{FF2B5EF4-FFF2-40B4-BE49-F238E27FC236}">
                <a16:creationId xmlns:a16="http://schemas.microsoft.com/office/drawing/2014/main" id="{328FFAA7-C92B-FA4A-9C27-8B6932AD890F}"/>
              </a:ext>
            </a:extLst>
          </p:cNvPr>
          <p:cNvSpPr txBox="1">
            <a:spLocks noGrp="1"/>
          </p:cNvSpPr>
          <p:nvPr>
            <p:ph type="subTitle" idx="1" hasCustomPrompt="1"/>
          </p:nvPr>
        </p:nvSpPr>
        <p:spPr>
          <a:xfrm>
            <a:off x="1645500" y="2939100"/>
            <a:ext cx="5853000" cy="3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bg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GB" noProof="0"/>
              <a:t>Add subtitle</a:t>
            </a:r>
          </a:p>
        </p:txBody>
      </p:sp>
      <p:pic>
        <p:nvPicPr>
          <p:cNvPr id="8" name="Grafik 7">
            <a:extLst>
              <a:ext uri="{FF2B5EF4-FFF2-40B4-BE49-F238E27FC236}">
                <a16:creationId xmlns:a16="http://schemas.microsoft.com/office/drawing/2014/main" id="{E2F28DC6-0837-5770-7A1C-1A100B1B5C6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50000" b="53538"/>
          <a:stretch/>
        </p:blipFill>
        <p:spPr>
          <a:xfrm>
            <a:off x="7658443" y="3873500"/>
            <a:ext cx="1485557" cy="1270000"/>
          </a:xfrm>
          <a:prstGeom prst="rect">
            <a:avLst/>
          </a:prstGeom>
        </p:spPr>
      </p:pic>
      <p:pic>
        <p:nvPicPr>
          <p:cNvPr id="10" name="Grafik 9">
            <a:extLst>
              <a:ext uri="{FF2B5EF4-FFF2-40B4-BE49-F238E27FC236}">
                <a16:creationId xmlns:a16="http://schemas.microsoft.com/office/drawing/2014/main" id="{9F1D6E9E-B029-A005-95DA-DF20C5AD47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20974" r="33501"/>
          <a:stretch/>
        </p:blipFill>
        <p:spPr>
          <a:xfrm rot="20039689" flipH="1">
            <a:off x="-566078" y="-207721"/>
            <a:ext cx="2514168" cy="2748744"/>
          </a:xfrm>
          <a:prstGeom prst="rect">
            <a:avLst/>
          </a:prstGeom>
        </p:spPr>
      </p:pic>
    </p:spTree>
    <p:extLst>
      <p:ext uri="{BB962C8B-B14F-4D97-AF65-F5344CB8AC3E}">
        <p14:creationId xmlns:p14="http://schemas.microsoft.com/office/powerpoint/2010/main" val="3631604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userDrawn="1">
  <p:cSld name="1_Table of contents">
    <p:bg>
      <p:bgPr>
        <a:solidFill>
          <a:schemeClr val="bg1"/>
        </a:solidFill>
        <a:effectLst/>
      </p:bgPr>
    </p:bg>
    <p:spTree>
      <p:nvGrpSpPr>
        <p:cNvPr id="1" name="Shape 48"/>
        <p:cNvGrpSpPr/>
        <p:nvPr/>
      </p:nvGrpSpPr>
      <p:grpSpPr>
        <a:xfrm>
          <a:off x="0" y="0"/>
          <a:ext cx="0" cy="0"/>
          <a:chOff x="0" y="0"/>
          <a:chExt cx="0" cy="0"/>
        </a:xfrm>
      </p:grpSpPr>
      <p:sp>
        <p:nvSpPr>
          <p:cNvPr id="11" name="Textplatzhalter 2">
            <a:extLst>
              <a:ext uri="{FF2B5EF4-FFF2-40B4-BE49-F238E27FC236}">
                <a16:creationId xmlns:a16="http://schemas.microsoft.com/office/drawing/2014/main" id="{E765EC46-BF61-5D26-0A7D-36F11BFEB138}"/>
              </a:ext>
            </a:extLst>
          </p:cNvPr>
          <p:cNvSpPr>
            <a:spLocks noGrp="1"/>
          </p:cNvSpPr>
          <p:nvPr>
            <p:ph idx="1"/>
          </p:nvPr>
        </p:nvSpPr>
        <p:spPr>
          <a:xfrm>
            <a:off x="366548" y="1288111"/>
            <a:ext cx="4078452" cy="3032297"/>
          </a:xfrm>
          <a:prstGeom prst="rect">
            <a:avLst/>
          </a:prstGeom>
        </p:spPr>
        <p:txBody>
          <a:bodyPr vert="horz" lIns="91440" tIns="45720" rIns="91440" bIns="45720" rtlCol="0">
            <a:normAutofit/>
          </a:bodyPr>
          <a:lstStyle>
            <a:lvl1pPr marL="285750" indent="-285750">
              <a:lnSpc>
                <a:spcPct val="120000"/>
              </a:lnSpc>
              <a:buClr>
                <a:schemeClr val="accent1"/>
              </a:buClr>
              <a:buFont typeface="Courier New" panose="02070309020205020404" pitchFamily="49" charset="0"/>
              <a:buChar char="o"/>
              <a:defRPr sz="1600">
                <a:solidFill>
                  <a:schemeClr val="tx1"/>
                </a:solidFill>
              </a:defRPr>
            </a:lvl1pPr>
            <a:lvl2pPr marL="742950" indent="-285750">
              <a:lnSpc>
                <a:spcPct val="120000"/>
              </a:lnSpc>
              <a:buClr>
                <a:schemeClr val="accent1"/>
              </a:buClr>
              <a:buFont typeface="Courier New" panose="02070309020205020404" pitchFamily="49" charset="0"/>
              <a:buChar char="o"/>
              <a:defRPr sz="1400">
                <a:solidFill>
                  <a:schemeClr val="tx1"/>
                </a:solidFill>
              </a:defRPr>
            </a:lvl2pPr>
          </a:lstStyle>
          <a:p>
            <a:pPr lvl="0"/>
            <a:r>
              <a:rPr lang="de-DE" noProof="0"/>
              <a:t>Mastertextformat bearbeiten</a:t>
            </a:r>
          </a:p>
          <a:p>
            <a:pPr lvl="1"/>
            <a:r>
              <a:rPr lang="de-DE" noProof="0"/>
              <a:t>Zweite Ebene</a:t>
            </a:r>
          </a:p>
        </p:txBody>
      </p:sp>
      <p:sp>
        <p:nvSpPr>
          <p:cNvPr id="25" name="Titelplatzhalter 1">
            <a:extLst>
              <a:ext uri="{FF2B5EF4-FFF2-40B4-BE49-F238E27FC236}">
                <a16:creationId xmlns:a16="http://schemas.microsoft.com/office/drawing/2014/main" id="{6B3BA89B-99AE-9252-25E3-3419469D2892}"/>
              </a:ext>
            </a:extLst>
          </p:cNvPr>
          <p:cNvSpPr>
            <a:spLocks noGrp="1"/>
          </p:cNvSpPr>
          <p:nvPr>
            <p:ph type="title" hasCustomPrompt="1"/>
          </p:nvPr>
        </p:nvSpPr>
        <p:spPr>
          <a:xfrm>
            <a:off x="331567" y="400763"/>
            <a:ext cx="8445886" cy="458458"/>
          </a:xfrm>
          <a:prstGeom prst="rect">
            <a:avLst/>
          </a:prstGeom>
        </p:spPr>
        <p:txBody>
          <a:bodyPr vert="horz" lIns="91440" tIns="45720" rIns="91440" bIns="45720" rtlCol="0" anchor="ctr">
            <a:normAutofit/>
          </a:bodyPr>
          <a:lstStyle>
            <a:lvl1pPr>
              <a:lnSpc>
                <a:spcPct val="120000"/>
              </a:lnSpc>
              <a:defRPr sz="3000" b="1" i="0">
                <a:latin typeface="Akshar SemiBold" pitchFamily="2" charset="0"/>
                <a:cs typeface="Akshar SemiBold" pitchFamily="2" charset="0"/>
              </a:defRPr>
            </a:lvl1pPr>
          </a:lstStyle>
          <a:p>
            <a:r>
              <a:rPr lang="en-GB" noProof="0"/>
              <a:t>Add title</a:t>
            </a:r>
          </a:p>
        </p:txBody>
      </p:sp>
      <p:sp>
        <p:nvSpPr>
          <p:cNvPr id="26" name="Textplatzhalter 2">
            <a:extLst>
              <a:ext uri="{FF2B5EF4-FFF2-40B4-BE49-F238E27FC236}">
                <a16:creationId xmlns:a16="http://schemas.microsoft.com/office/drawing/2014/main" id="{ED226C2A-A297-F639-A6D7-9E202606E037}"/>
              </a:ext>
            </a:extLst>
          </p:cNvPr>
          <p:cNvSpPr>
            <a:spLocks noGrp="1"/>
          </p:cNvSpPr>
          <p:nvPr>
            <p:ph idx="10"/>
          </p:nvPr>
        </p:nvSpPr>
        <p:spPr>
          <a:xfrm>
            <a:off x="4671848" y="1288111"/>
            <a:ext cx="4078452" cy="3032297"/>
          </a:xfrm>
          <a:prstGeom prst="rect">
            <a:avLst/>
          </a:prstGeom>
        </p:spPr>
        <p:txBody>
          <a:bodyPr vert="horz" lIns="91440" tIns="45720" rIns="91440" bIns="45720" rtlCol="0">
            <a:normAutofit/>
          </a:bodyPr>
          <a:lstStyle>
            <a:lvl1pPr marL="285750" indent="-285750">
              <a:lnSpc>
                <a:spcPct val="120000"/>
              </a:lnSpc>
              <a:buClr>
                <a:schemeClr val="accent1"/>
              </a:buClr>
              <a:buFont typeface="Courier New" panose="02070309020205020404" pitchFamily="49" charset="0"/>
              <a:buChar char="o"/>
              <a:defRPr sz="1600">
                <a:solidFill>
                  <a:schemeClr val="tx1"/>
                </a:solidFill>
              </a:defRPr>
            </a:lvl1pPr>
            <a:lvl2pPr marL="742950" indent="-285750">
              <a:lnSpc>
                <a:spcPct val="120000"/>
              </a:lnSpc>
              <a:buClr>
                <a:schemeClr val="accent1"/>
              </a:buClr>
              <a:buFont typeface="Courier New" panose="02070309020205020404" pitchFamily="49" charset="0"/>
              <a:buChar char="o"/>
              <a:defRPr sz="1400">
                <a:solidFill>
                  <a:schemeClr val="tx1"/>
                </a:solidFill>
              </a:defRPr>
            </a:lvl2pPr>
          </a:lstStyle>
          <a:p>
            <a:pPr lvl="0"/>
            <a:r>
              <a:rPr lang="de-DE" noProof="0"/>
              <a:t>Mastertextformat bearbeiten</a:t>
            </a:r>
          </a:p>
          <a:p>
            <a:pPr lvl="1"/>
            <a:r>
              <a:rPr lang="de-DE" noProof="0"/>
              <a:t>Zweite Ebene</a:t>
            </a:r>
          </a:p>
        </p:txBody>
      </p:sp>
      <p:cxnSp>
        <p:nvCxnSpPr>
          <p:cNvPr id="14" name="Straight Connector 13">
            <a:extLst>
              <a:ext uri="{FF2B5EF4-FFF2-40B4-BE49-F238E27FC236}">
                <a16:creationId xmlns:a16="http://schemas.microsoft.com/office/drawing/2014/main" id="{14FD130D-4C4F-BD14-9E87-75EF3ABDEC90}"/>
              </a:ext>
            </a:extLst>
          </p:cNvPr>
          <p:cNvCxnSpPr>
            <a:cxnSpLocks/>
          </p:cNvCxnSpPr>
          <p:nvPr userDrawn="1"/>
        </p:nvCxnSpPr>
        <p:spPr>
          <a:xfrm>
            <a:off x="406477" y="859221"/>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BE305D-44B7-9C59-DB68-33673D5CA677}"/>
              </a:ext>
            </a:extLst>
          </p:cNvPr>
          <p:cNvCxnSpPr>
            <a:cxnSpLocks/>
          </p:cNvCxnSpPr>
          <p:nvPr userDrawn="1"/>
        </p:nvCxnSpPr>
        <p:spPr>
          <a:xfrm>
            <a:off x="406477" y="924076"/>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29AA808-1E1C-9DCD-3697-E94F7606C1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1775" y="4591665"/>
            <a:ext cx="654838" cy="272849"/>
          </a:xfrm>
          <a:prstGeom prst="rect">
            <a:avLst/>
          </a:prstGeom>
        </p:spPr>
      </p:pic>
    </p:spTree>
    <p:extLst>
      <p:ext uri="{BB962C8B-B14F-4D97-AF65-F5344CB8AC3E}">
        <p14:creationId xmlns:p14="http://schemas.microsoft.com/office/powerpoint/2010/main" val="3663722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reserve="1" userDrawn="1">
  <p:cSld name="1_Table of contents">
    <p:bg>
      <p:bgPr>
        <a:solidFill>
          <a:schemeClr val="bg1"/>
        </a:solidFill>
        <a:effectLst/>
      </p:bgPr>
    </p:bg>
    <p:spTree>
      <p:nvGrpSpPr>
        <p:cNvPr id="1" name="Shape 48"/>
        <p:cNvGrpSpPr/>
        <p:nvPr/>
      </p:nvGrpSpPr>
      <p:grpSpPr>
        <a:xfrm>
          <a:off x="0" y="0"/>
          <a:ext cx="0" cy="0"/>
          <a:chOff x="0" y="0"/>
          <a:chExt cx="0" cy="0"/>
        </a:xfrm>
      </p:grpSpPr>
      <p:sp>
        <p:nvSpPr>
          <p:cNvPr id="11" name="Textplatzhalter 2">
            <a:extLst>
              <a:ext uri="{FF2B5EF4-FFF2-40B4-BE49-F238E27FC236}">
                <a16:creationId xmlns:a16="http://schemas.microsoft.com/office/drawing/2014/main" id="{E765EC46-BF61-5D26-0A7D-36F11BFEB138}"/>
              </a:ext>
            </a:extLst>
          </p:cNvPr>
          <p:cNvSpPr>
            <a:spLocks noGrp="1"/>
          </p:cNvSpPr>
          <p:nvPr>
            <p:ph idx="1"/>
          </p:nvPr>
        </p:nvSpPr>
        <p:spPr>
          <a:xfrm>
            <a:off x="366548" y="2304850"/>
            <a:ext cx="2584143" cy="1920240"/>
          </a:xfrm>
          <a:prstGeom prst="rect">
            <a:avLst/>
          </a:prstGeom>
        </p:spPr>
        <p:txBody>
          <a:bodyPr vert="horz" lIns="91440" tIns="45720" rIns="91440" bIns="45720" rtlCol="0">
            <a:normAutofit/>
          </a:bodyPr>
          <a:lstStyle>
            <a:lvl1pPr marL="0" indent="0">
              <a:lnSpc>
                <a:spcPct val="120000"/>
              </a:lnSpc>
              <a:buClr>
                <a:schemeClr val="accent1"/>
              </a:buClr>
              <a:buFont typeface="Courier New" panose="02070309020205020404" pitchFamily="49" charset="0"/>
              <a:buNone/>
              <a:defRPr sz="1400">
                <a:solidFill>
                  <a:schemeClr val="tx1"/>
                </a:solidFill>
              </a:defRPr>
            </a:lvl1pPr>
            <a:lvl2pPr marL="457200" indent="0">
              <a:lnSpc>
                <a:spcPct val="120000"/>
              </a:lnSpc>
              <a:buClr>
                <a:schemeClr val="accent1"/>
              </a:buClr>
              <a:buFont typeface="Courier New" panose="02070309020205020404" pitchFamily="49" charset="0"/>
              <a:buNone/>
              <a:defRPr sz="1400">
                <a:solidFill>
                  <a:schemeClr val="tx1"/>
                </a:solidFill>
              </a:defRPr>
            </a:lvl2pPr>
          </a:lstStyle>
          <a:p>
            <a:pPr lvl="0"/>
            <a:r>
              <a:rPr lang="de-DE" noProof="0"/>
              <a:t>Mastertextformat bearbeiten</a:t>
            </a:r>
          </a:p>
        </p:txBody>
      </p:sp>
      <p:sp>
        <p:nvSpPr>
          <p:cNvPr id="25" name="Titelplatzhalter 1">
            <a:extLst>
              <a:ext uri="{FF2B5EF4-FFF2-40B4-BE49-F238E27FC236}">
                <a16:creationId xmlns:a16="http://schemas.microsoft.com/office/drawing/2014/main" id="{6B3BA89B-99AE-9252-25E3-3419469D2892}"/>
              </a:ext>
            </a:extLst>
          </p:cNvPr>
          <p:cNvSpPr>
            <a:spLocks noGrp="1"/>
          </p:cNvSpPr>
          <p:nvPr>
            <p:ph type="title" hasCustomPrompt="1"/>
          </p:nvPr>
        </p:nvSpPr>
        <p:spPr>
          <a:xfrm>
            <a:off x="331567" y="400763"/>
            <a:ext cx="8445886" cy="458458"/>
          </a:xfrm>
          <a:prstGeom prst="rect">
            <a:avLst/>
          </a:prstGeom>
        </p:spPr>
        <p:txBody>
          <a:bodyPr vert="horz" lIns="91440" tIns="45720" rIns="91440" bIns="45720" rtlCol="0" anchor="ctr">
            <a:normAutofit/>
          </a:bodyPr>
          <a:lstStyle>
            <a:lvl1pPr>
              <a:lnSpc>
                <a:spcPct val="120000"/>
              </a:lnSpc>
              <a:defRPr sz="3000" b="1" i="0">
                <a:latin typeface="Akshar SemiBold" pitchFamily="2" charset="0"/>
                <a:cs typeface="Akshar SemiBold" pitchFamily="2" charset="0"/>
              </a:defRPr>
            </a:lvl1pPr>
          </a:lstStyle>
          <a:p>
            <a:r>
              <a:rPr lang="en-GB" noProof="0"/>
              <a:t>Add title</a:t>
            </a:r>
          </a:p>
        </p:txBody>
      </p:sp>
      <p:sp>
        <p:nvSpPr>
          <p:cNvPr id="26" name="Textplatzhalter 2">
            <a:extLst>
              <a:ext uri="{FF2B5EF4-FFF2-40B4-BE49-F238E27FC236}">
                <a16:creationId xmlns:a16="http://schemas.microsoft.com/office/drawing/2014/main" id="{ED226C2A-A297-F639-A6D7-9E202606E037}"/>
              </a:ext>
            </a:extLst>
          </p:cNvPr>
          <p:cNvSpPr>
            <a:spLocks noGrp="1"/>
          </p:cNvSpPr>
          <p:nvPr>
            <p:ph idx="10"/>
          </p:nvPr>
        </p:nvSpPr>
        <p:spPr>
          <a:xfrm>
            <a:off x="3307870" y="2304850"/>
            <a:ext cx="2584143" cy="1920240"/>
          </a:xfrm>
          <a:prstGeom prst="rect">
            <a:avLst/>
          </a:prstGeom>
        </p:spPr>
        <p:txBody>
          <a:bodyPr vert="horz" lIns="91440" tIns="45720" rIns="91440" bIns="45720" rtlCol="0">
            <a:normAutofit/>
          </a:bodyPr>
          <a:lstStyle>
            <a:lvl1pPr marL="0" indent="0">
              <a:lnSpc>
                <a:spcPct val="120000"/>
              </a:lnSpc>
              <a:buClr>
                <a:schemeClr val="accent1"/>
              </a:buClr>
              <a:buFont typeface="Courier New" panose="02070309020205020404" pitchFamily="49" charset="0"/>
              <a:buNone/>
              <a:defRPr sz="1400">
                <a:solidFill>
                  <a:schemeClr val="tx1"/>
                </a:solidFill>
              </a:defRPr>
            </a:lvl1pPr>
            <a:lvl2pPr marL="457200" indent="0">
              <a:lnSpc>
                <a:spcPct val="120000"/>
              </a:lnSpc>
              <a:buClr>
                <a:schemeClr val="accent1"/>
              </a:buClr>
              <a:buFont typeface="Courier New" panose="02070309020205020404" pitchFamily="49" charset="0"/>
              <a:buNone/>
              <a:defRPr sz="1400">
                <a:solidFill>
                  <a:schemeClr val="tx1"/>
                </a:solidFill>
              </a:defRPr>
            </a:lvl2pPr>
          </a:lstStyle>
          <a:p>
            <a:pPr lvl="0"/>
            <a:r>
              <a:rPr lang="de-DE" noProof="0"/>
              <a:t>Mastertextformat bearbeiten</a:t>
            </a:r>
          </a:p>
        </p:txBody>
      </p:sp>
      <p:cxnSp>
        <p:nvCxnSpPr>
          <p:cNvPr id="14" name="Straight Connector 13">
            <a:extLst>
              <a:ext uri="{FF2B5EF4-FFF2-40B4-BE49-F238E27FC236}">
                <a16:creationId xmlns:a16="http://schemas.microsoft.com/office/drawing/2014/main" id="{14FD130D-4C4F-BD14-9E87-75EF3ABDEC90}"/>
              </a:ext>
            </a:extLst>
          </p:cNvPr>
          <p:cNvCxnSpPr>
            <a:cxnSpLocks/>
          </p:cNvCxnSpPr>
          <p:nvPr userDrawn="1"/>
        </p:nvCxnSpPr>
        <p:spPr>
          <a:xfrm>
            <a:off x="406477" y="859221"/>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BE305D-44B7-9C59-DB68-33673D5CA677}"/>
              </a:ext>
            </a:extLst>
          </p:cNvPr>
          <p:cNvCxnSpPr>
            <a:cxnSpLocks/>
          </p:cNvCxnSpPr>
          <p:nvPr userDrawn="1"/>
        </p:nvCxnSpPr>
        <p:spPr>
          <a:xfrm>
            <a:off x="406477" y="924076"/>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329AA808-1E1C-9DCD-3697-E94F7606C1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1775" y="4591665"/>
            <a:ext cx="654838" cy="272849"/>
          </a:xfrm>
          <a:prstGeom prst="rect">
            <a:avLst/>
          </a:prstGeom>
        </p:spPr>
      </p:pic>
      <p:sp>
        <p:nvSpPr>
          <p:cNvPr id="8" name="Textplatzhalter 2">
            <a:extLst>
              <a:ext uri="{FF2B5EF4-FFF2-40B4-BE49-F238E27FC236}">
                <a16:creationId xmlns:a16="http://schemas.microsoft.com/office/drawing/2014/main" id="{2BF57E42-1FF9-E13C-24ED-EC9713AF3842}"/>
              </a:ext>
            </a:extLst>
          </p:cNvPr>
          <p:cNvSpPr>
            <a:spLocks noGrp="1"/>
          </p:cNvSpPr>
          <p:nvPr>
            <p:ph idx="11"/>
          </p:nvPr>
        </p:nvSpPr>
        <p:spPr>
          <a:xfrm>
            <a:off x="6193310" y="2304850"/>
            <a:ext cx="2584143" cy="1920240"/>
          </a:xfrm>
          <a:prstGeom prst="rect">
            <a:avLst/>
          </a:prstGeom>
        </p:spPr>
        <p:txBody>
          <a:bodyPr vert="horz" lIns="91440" tIns="45720" rIns="91440" bIns="45720" rtlCol="0">
            <a:normAutofit/>
          </a:bodyPr>
          <a:lstStyle>
            <a:lvl1pPr marL="0" indent="0">
              <a:lnSpc>
                <a:spcPct val="120000"/>
              </a:lnSpc>
              <a:buClr>
                <a:schemeClr val="accent1"/>
              </a:buClr>
              <a:buFont typeface="Courier New" panose="02070309020205020404" pitchFamily="49" charset="0"/>
              <a:buNone/>
              <a:defRPr sz="1400">
                <a:solidFill>
                  <a:schemeClr val="tx1"/>
                </a:solidFill>
              </a:defRPr>
            </a:lvl1pPr>
            <a:lvl2pPr marL="457200" indent="0">
              <a:lnSpc>
                <a:spcPct val="120000"/>
              </a:lnSpc>
              <a:buClr>
                <a:schemeClr val="accent1"/>
              </a:buClr>
              <a:buFont typeface="Courier New" panose="02070309020205020404" pitchFamily="49" charset="0"/>
              <a:buNone/>
              <a:defRPr sz="1400">
                <a:solidFill>
                  <a:schemeClr val="tx1"/>
                </a:solidFill>
              </a:defRPr>
            </a:lvl2pPr>
          </a:lstStyle>
          <a:p>
            <a:pPr lvl="0"/>
            <a:r>
              <a:rPr lang="de-DE" noProof="0"/>
              <a:t>Mastertextformat bearbeiten</a:t>
            </a:r>
          </a:p>
        </p:txBody>
      </p:sp>
    </p:spTree>
    <p:extLst>
      <p:ext uri="{BB962C8B-B14F-4D97-AF65-F5344CB8AC3E}">
        <p14:creationId xmlns:p14="http://schemas.microsoft.com/office/powerpoint/2010/main" val="2637513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Bi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146B2456-8BE4-9943-A350-54C6CC26BAE6}"/>
              </a:ext>
            </a:extLst>
          </p:cNvPr>
          <p:cNvSpPr>
            <a:spLocks noGrp="1"/>
          </p:cNvSpPr>
          <p:nvPr>
            <p:ph type="pic" sz="quarter" idx="16"/>
          </p:nvPr>
        </p:nvSpPr>
        <p:spPr>
          <a:xfrm>
            <a:off x="5868000" y="0"/>
            <a:ext cx="3276000" cy="5139324"/>
          </a:xfrm>
        </p:spPr>
        <p:txBody>
          <a:bodyPr/>
          <a:lstStyle/>
          <a:p>
            <a:r>
              <a:rPr lang="de-DE"/>
              <a:t>Bild durch Klicken auf Symbol hinzufügen</a:t>
            </a:r>
            <a:endParaRPr lang="de-ES"/>
          </a:p>
        </p:txBody>
      </p:sp>
      <p:sp>
        <p:nvSpPr>
          <p:cNvPr id="18" name="Textplatzhalter 2">
            <a:extLst>
              <a:ext uri="{FF2B5EF4-FFF2-40B4-BE49-F238E27FC236}">
                <a16:creationId xmlns:a16="http://schemas.microsoft.com/office/drawing/2014/main" id="{46FF452B-52A7-6182-894B-4C4AB2D8B0B7}"/>
              </a:ext>
            </a:extLst>
          </p:cNvPr>
          <p:cNvSpPr>
            <a:spLocks noGrp="1"/>
          </p:cNvSpPr>
          <p:nvPr>
            <p:ph idx="1"/>
          </p:nvPr>
        </p:nvSpPr>
        <p:spPr>
          <a:xfrm>
            <a:off x="366548" y="1300042"/>
            <a:ext cx="5221452" cy="3032297"/>
          </a:xfrm>
          <a:prstGeom prst="rect">
            <a:avLst/>
          </a:prstGeom>
        </p:spPr>
        <p:txBody>
          <a:bodyPr vert="horz" lIns="91440" tIns="45720" rIns="91440" bIns="45720" rtlCol="0">
            <a:normAutofit/>
          </a:bodyPr>
          <a:lstStyle>
            <a:lvl1pPr marL="285750" indent="-285750">
              <a:lnSpc>
                <a:spcPct val="120000"/>
              </a:lnSpc>
              <a:buClr>
                <a:schemeClr val="accent1"/>
              </a:buClr>
              <a:buFont typeface="Courier New" panose="02070309020205020404" pitchFamily="49" charset="0"/>
              <a:buChar char="o"/>
              <a:defRPr sz="1600">
                <a:solidFill>
                  <a:schemeClr val="tx1"/>
                </a:solidFill>
              </a:defRPr>
            </a:lvl1pPr>
            <a:lvl2pPr marL="742950" indent="-285750">
              <a:lnSpc>
                <a:spcPct val="120000"/>
              </a:lnSpc>
              <a:buClr>
                <a:schemeClr val="accent1"/>
              </a:buClr>
              <a:buFont typeface="Courier New" panose="02070309020205020404" pitchFamily="49" charset="0"/>
              <a:buChar char="o"/>
              <a:defRPr sz="1400">
                <a:solidFill>
                  <a:schemeClr val="tx1"/>
                </a:solidFill>
              </a:defRPr>
            </a:lvl2pPr>
          </a:lstStyle>
          <a:p>
            <a:pPr lvl="0"/>
            <a:r>
              <a:rPr lang="de-DE" noProof="0"/>
              <a:t>Mastertextformat bearbeiten</a:t>
            </a:r>
          </a:p>
          <a:p>
            <a:pPr lvl="1"/>
            <a:r>
              <a:rPr lang="de-DE" noProof="0"/>
              <a:t>Zweite Ebene</a:t>
            </a:r>
          </a:p>
        </p:txBody>
      </p:sp>
      <p:sp>
        <p:nvSpPr>
          <p:cNvPr id="19" name="Titelplatzhalter 1">
            <a:extLst>
              <a:ext uri="{FF2B5EF4-FFF2-40B4-BE49-F238E27FC236}">
                <a16:creationId xmlns:a16="http://schemas.microsoft.com/office/drawing/2014/main" id="{D552E708-A8A7-33BD-E285-484DD935C2B7}"/>
              </a:ext>
            </a:extLst>
          </p:cNvPr>
          <p:cNvSpPr>
            <a:spLocks noGrp="1"/>
          </p:cNvSpPr>
          <p:nvPr>
            <p:ph type="title" hasCustomPrompt="1"/>
          </p:nvPr>
        </p:nvSpPr>
        <p:spPr>
          <a:xfrm>
            <a:off x="331567" y="400763"/>
            <a:ext cx="5256433" cy="458458"/>
          </a:xfrm>
          <a:prstGeom prst="rect">
            <a:avLst/>
          </a:prstGeom>
        </p:spPr>
        <p:txBody>
          <a:bodyPr vert="horz" lIns="91440" tIns="45720" rIns="91440" bIns="45720" rtlCol="0" anchor="ctr">
            <a:normAutofit/>
          </a:bodyPr>
          <a:lstStyle>
            <a:lvl1pPr>
              <a:lnSpc>
                <a:spcPct val="120000"/>
              </a:lnSpc>
              <a:defRPr sz="3000" b="1" i="0">
                <a:latin typeface="Akshar SemiBold" pitchFamily="2" charset="0"/>
                <a:cs typeface="Akshar SemiBold" pitchFamily="2" charset="0"/>
              </a:defRPr>
            </a:lvl1pPr>
          </a:lstStyle>
          <a:p>
            <a:r>
              <a:rPr lang="en-GB" noProof="0"/>
              <a:t>Add title</a:t>
            </a:r>
          </a:p>
        </p:txBody>
      </p:sp>
      <p:cxnSp>
        <p:nvCxnSpPr>
          <p:cNvPr id="11" name="Straight Connector 10">
            <a:extLst>
              <a:ext uri="{FF2B5EF4-FFF2-40B4-BE49-F238E27FC236}">
                <a16:creationId xmlns:a16="http://schemas.microsoft.com/office/drawing/2014/main" id="{CA7094B8-E4D7-F52A-447B-D7402016551D}"/>
              </a:ext>
            </a:extLst>
          </p:cNvPr>
          <p:cNvCxnSpPr>
            <a:cxnSpLocks/>
          </p:cNvCxnSpPr>
          <p:nvPr userDrawn="1"/>
        </p:nvCxnSpPr>
        <p:spPr>
          <a:xfrm>
            <a:off x="406477" y="859221"/>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99E3FA-C7DE-D370-42E4-29CDAD63FA1F}"/>
              </a:ext>
            </a:extLst>
          </p:cNvPr>
          <p:cNvCxnSpPr>
            <a:cxnSpLocks/>
          </p:cNvCxnSpPr>
          <p:nvPr userDrawn="1"/>
        </p:nvCxnSpPr>
        <p:spPr>
          <a:xfrm>
            <a:off x="406477" y="924076"/>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Grafik 11">
            <a:extLst>
              <a:ext uri="{FF2B5EF4-FFF2-40B4-BE49-F238E27FC236}">
                <a16:creationId xmlns:a16="http://schemas.microsoft.com/office/drawing/2014/main" id="{2C3BECF9-56AB-372E-3B5B-D9AE5590EC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7556" y="4591665"/>
            <a:ext cx="654838" cy="272849"/>
          </a:xfrm>
          <a:prstGeom prst="rect">
            <a:avLst/>
          </a:prstGeom>
        </p:spPr>
      </p:pic>
    </p:spTree>
    <p:extLst>
      <p:ext uri="{BB962C8B-B14F-4D97-AF65-F5344CB8AC3E}">
        <p14:creationId xmlns:p14="http://schemas.microsoft.com/office/powerpoint/2010/main" val="53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Bi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146B2456-8BE4-9943-A350-54C6CC26BAE6}"/>
              </a:ext>
            </a:extLst>
          </p:cNvPr>
          <p:cNvSpPr>
            <a:spLocks noGrp="1"/>
          </p:cNvSpPr>
          <p:nvPr>
            <p:ph type="pic" sz="quarter" idx="16"/>
          </p:nvPr>
        </p:nvSpPr>
        <p:spPr>
          <a:xfrm>
            <a:off x="7505700" y="0"/>
            <a:ext cx="1638300" cy="5139324"/>
          </a:xfrm>
        </p:spPr>
        <p:txBody>
          <a:bodyPr/>
          <a:lstStyle/>
          <a:p>
            <a:r>
              <a:rPr lang="de-DE"/>
              <a:t>Bild durch Klicken auf Symbol hinzufügen</a:t>
            </a:r>
            <a:endParaRPr lang="de-ES"/>
          </a:p>
        </p:txBody>
      </p:sp>
      <p:sp>
        <p:nvSpPr>
          <p:cNvPr id="18" name="Textplatzhalter 2">
            <a:extLst>
              <a:ext uri="{FF2B5EF4-FFF2-40B4-BE49-F238E27FC236}">
                <a16:creationId xmlns:a16="http://schemas.microsoft.com/office/drawing/2014/main" id="{5D777A63-1CEE-22E5-1D59-E7219E3E599E}"/>
              </a:ext>
            </a:extLst>
          </p:cNvPr>
          <p:cNvSpPr>
            <a:spLocks noGrp="1"/>
          </p:cNvSpPr>
          <p:nvPr>
            <p:ph idx="1"/>
          </p:nvPr>
        </p:nvSpPr>
        <p:spPr>
          <a:xfrm>
            <a:off x="366548" y="1288111"/>
            <a:ext cx="6872452" cy="3032297"/>
          </a:xfrm>
          <a:prstGeom prst="rect">
            <a:avLst/>
          </a:prstGeom>
        </p:spPr>
        <p:txBody>
          <a:bodyPr vert="horz" lIns="91440" tIns="45720" rIns="91440" bIns="45720" rtlCol="0">
            <a:normAutofit/>
          </a:bodyPr>
          <a:lstStyle>
            <a:lvl1pPr marL="285750" indent="-285750">
              <a:lnSpc>
                <a:spcPct val="120000"/>
              </a:lnSpc>
              <a:buClr>
                <a:schemeClr val="accent1"/>
              </a:buClr>
              <a:buFont typeface="Courier New" panose="02070309020205020404" pitchFamily="49" charset="0"/>
              <a:buChar char="o"/>
              <a:defRPr sz="1600">
                <a:solidFill>
                  <a:schemeClr val="tx1"/>
                </a:solidFill>
              </a:defRPr>
            </a:lvl1pPr>
            <a:lvl2pPr marL="742950" indent="-285750">
              <a:lnSpc>
                <a:spcPct val="120000"/>
              </a:lnSpc>
              <a:buClr>
                <a:schemeClr val="accent1"/>
              </a:buClr>
              <a:buFont typeface="Courier New" panose="02070309020205020404" pitchFamily="49" charset="0"/>
              <a:buChar char="o"/>
              <a:defRPr sz="1400">
                <a:solidFill>
                  <a:schemeClr val="tx1"/>
                </a:solidFill>
              </a:defRPr>
            </a:lvl2pPr>
          </a:lstStyle>
          <a:p>
            <a:pPr lvl="0"/>
            <a:r>
              <a:rPr lang="de-DE" noProof="0"/>
              <a:t>Mastertextformat bearbeiten</a:t>
            </a:r>
          </a:p>
          <a:p>
            <a:pPr lvl="1"/>
            <a:r>
              <a:rPr lang="de-DE" noProof="0"/>
              <a:t>Zweite Ebene</a:t>
            </a:r>
          </a:p>
        </p:txBody>
      </p:sp>
      <p:sp>
        <p:nvSpPr>
          <p:cNvPr id="19" name="Titelplatzhalter 1">
            <a:extLst>
              <a:ext uri="{FF2B5EF4-FFF2-40B4-BE49-F238E27FC236}">
                <a16:creationId xmlns:a16="http://schemas.microsoft.com/office/drawing/2014/main" id="{2E47F3D3-E89F-30EC-C8D5-D0B46A8C42C7}"/>
              </a:ext>
            </a:extLst>
          </p:cNvPr>
          <p:cNvSpPr>
            <a:spLocks noGrp="1"/>
          </p:cNvSpPr>
          <p:nvPr>
            <p:ph type="title" hasCustomPrompt="1"/>
          </p:nvPr>
        </p:nvSpPr>
        <p:spPr>
          <a:xfrm>
            <a:off x="331567" y="400763"/>
            <a:ext cx="6907433" cy="458458"/>
          </a:xfrm>
          <a:prstGeom prst="rect">
            <a:avLst/>
          </a:prstGeom>
        </p:spPr>
        <p:txBody>
          <a:bodyPr vert="horz" lIns="91440" tIns="45720" rIns="91440" bIns="45720" rtlCol="0" anchor="ctr">
            <a:normAutofit/>
          </a:bodyPr>
          <a:lstStyle>
            <a:lvl1pPr>
              <a:lnSpc>
                <a:spcPct val="120000"/>
              </a:lnSpc>
              <a:defRPr sz="3000" b="1" i="0">
                <a:latin typeface="Akshar SemiBold" pitchFamily="2" charset="0"/>
                <a:cs typeface="Akshar SemiBold" pitchFamily="2" charset="0"/>
              </a:defRPr>
            </a:lvl1pPr>
          </a:lstStyle>
          <a:p>
            <a:r>
              <a:rPr lang="en-GB" noProof="0"/>
              <a:t>Add title</a:t>
            </a:r>
          </a:p>
        </p:txBody>
      </p:sp>
      <p:cxnSp>
        <p:nvCxnSpPr>
          <p:cNvPr id="11" name="Straight Connector 10">
            <a:extLst>
              <a:ext uri="{FF2B5EF4-FFF2-40B4-BE49-F238E27FC236}">
                <a16:creationId xmlns:a16="http://schemas.microsoft.com/office/drawing/2014/main" id="{4607A2A3-3A11-E4DD-8E10-DB8D25266DD2}"/>
              </a:ext>
            </a:extLst>
          </p:cNvPr>
          <p:cNvCxnSpPr>
            <a:cxnSpLocks/>
          </p:cNvCxnSpPr>
          <p:nvPr userDrawn="1"/>
        </p:nvCxnSpPr>
        <p:spPr>
          <a:xfrm>
            <a:off x="406477" y="859221"/>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181E54-DA97-8553-6F4C-09B12241A372}"/>
              </a:ext>
            </a:extLst>
          </p:cNvPr>
          <p:cNvCxnSpPr>
            <a:cxnSpLocks/>
          </p:cNvCxnSpPr>
          <p:nvPr userDrawn="1"/>
        </p:nvCxnSpPr>
        <p:spPr>
          <a:xfrm>
            <a:off x="406477" y="924076"/>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6986594E-C45D-DF1A-FA91-143D3A6D05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7556" y="4591665"/>
            <a:ext cx="654838" cy="272849"/>
          </a:xfrm>
          <a:prstGeom prst="rect">
            <a:avLst/>
          </a:prstGeom>
        </p:spPr>
      </p:pic>
    </p:spTree>
    <p:extLst>
      <p:ext uri="{BB962C8B-B14F-4D97-AF65-F5344CB8AC3E}">
        <p14:creationId xmlns:p14="http://schemas.microsoft.com/office/powerpoint/2010/main" val="2545264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reserve="1" userDrawn="1">
  <p:cSld name="Bild+Text">
    <p:bg>
      <p:bgPr>
        <a:solidFill>
          <a:schemeClr val="bg1"/>
        </a:solidFill>
        <a:effectLst/>
      </p:bgPr>
    </p:bg>
    <p:spTree>
      <p:nvGrpSpPr>
        <p:cNvPr id="1" name="Shape 48"/>
        <p:cNvGrpSpPr/>
        <p:nvPr/>
      </p:nvGrpSpPr>
      <p:grpSpPr>
        <a:xfrm>
          <a:off x="0" y="0"/>
          <a:ext cx="0" cy="0"/>
          <a:chOff x="0" y="0"/>
          <a:chExt cx="0" cy="0"/>
        </a:xfrm>
      </p:grpSpPr>
      <p:sp>
        <p:nvSpPr>
          <p:cNvPr id="14" name="Bildplatzhalter 2">
            <a:extLst>
              <a:ext uri="{FF2B5EF4-FFF2-40B4-BE49-F238E27FC236}">
                <a16:creationId xmlns:a16="http://schemas.microsoft.com/office/drawing/2014/main" id="{D338EBE6-158C-FB43-A72F-AD8478106710}"/>
              </a:ext>
            </a:extLst>
          </p:cNvPr>
          <p:cNvSpPr>
            <a:spLocks noGrp="1"/>
          </p:cNvSpPr>
          <p:nvPr>
            <p:ph type="pic" sz="quarter" idx="16"/>
          </p:nvPr>
        </p:nvSpPr>
        <p:spPr>
          <a:xfrm>
            <a:off x="0" y="0"/>
            <a:ext cx="3276000" cy="5139324"/>
          </a:xfrm>
        </p:spPr>
        <p:txBody>
          <a:bodyPr/>
          <a:lstStyle/>
          <a:p>
            <a:r>
              <a:rPr lang="de-DE"/>
              <a:t>Bild durch Klicken auf Symbol hinzufügen</a:t>
            </a:r>
            <a:endParaRPr lang="de-ES"/>
          </a:p>
        </p:txBody>
      </p:sp>
      <p:sp>
        <p:nvSpPr>
          <p:cNvPr id="11" name="Textplatzhalter 2">
            <a:extLst>
              <a:ext uri="{FF2B5EF4-FFF2-40B4-BE49-F238E27FC236}">
                <a16:creationId xmlns:a16="http://schemas.microsoft.com/office/drawing/2014/main" id="{CFB50949-46E0-2D30-381D-56889CA788E1}"/>
              </a:ext>
            </a:extLst>
          </p:cNvPr>
          <p:cNvSpPr>
            <a:spLocks noGrp="1"/>
          </p:cNvSpPr>
          <p:nvPr>
            <p:ph idx="1"/>
          </p:nvPr>
        </p:nvSpPr>
        <p:spPr>
          <a:xfrm>
            <a:off x="3465348" y="1288111"/>
            <a:ext cx="4789190" cy="3032297"/>
          </a:xfrm>
          <a:prstGeom prst="rect">
            <a:avLst/>
          </a:prstGeom>
        </p:spPr>
        <p:txBody>
          <a:bodyPr vert="horz" lIns="91440" tIns="45720" rIns="91440" bIns="45720" rtlCol="0">
            <a:normAutofit/>
          </a:bodyPr>
          <a:lstStyle>
            <a:lvl1pPr marL="285750" indent="-285750">
              <a:lnSpc>
                <a:spcPct val="120000"/>
              </a:lnSpc>
              <a:buClr>
                <a:schemeClr val="accent1"/>
              </a:buClr>
              <a:buFont typeface="Courier New" panose="02070309020205020404" pitchFamily="49" charset="0"/>
              <a:buChar char="o"/>
              <a:defRPr sz="1600">
                <a:solidFill>
                  <a:schemeClr val="tx1"/>
                </a:solidFill>
              </a:defRPr>
            </a:lvl1pPr>
            <a:lvl2pPr marL="742950" indent="-285750">
              <a:lnSpc>
                <a:spcPct val="120000"/>
              </a:lnSpc>
              <a:buClr>
                <a:schemeClr val="accent1"/>
              </a:buClr>
              <a:buFont typeface="Courier New" panose="02070309020205020404" pitchFamily="49" charset="0"/>
              <a:buChar char="o"/>
              <a:defRPr sz="1400">
                <a:solidFill>
                  <a:schemeClr val="tx1"/>
                </a:solidFill>
              </a:defRPr>
            </a:lvl2pPr>
          </a:lstStyle>
          <a:p>
            <a:pPr lvl="0"/>
            <a:r>
              <a:rPr lang="de-DE" noProof="0"/>
              <a:t>Mastertextformat bearbeiten</a:t>
            </a:r>
          </a:p>
          <a:p>
            <a:pPr lvl="1"/>
            <a:r>
              <a:rPr lang="de-DE" noProof="0"/>
              <a:t>Zweite Ebene</a:t>
            </a:r>
          </a:p>
        </p:txBody>
      </p:sp>
      <p:sp>
        <p:nvSpPr>
          <p:cNvPr id="15" name="Titelplatzhalter 1">
            <a:extLst>
              <a:ext uri="{FF2B5EF4-FFF2-40B4-BE49-F238E27FC236}">
                <a16:creationId xmlns:a16="http://schemas.microsoft.com/office/drawing/2014/main" id="{F61A28BD-5F6D-EF12-41F9-5F6F08BFFCCB}"/>
              </a:ext>
            </a:extLst>
          </p:cNvPr>
          <p:cNvSpPr>
            <a:spLocks noGrp="1"/>
          </p:cNvSpPr>
          <p:nvPr>
            <p:ph type="title" hasCustomPrompt="1"/>
          </p:nvPr>
        </p:nvSpPr>
        <p:spPr>
          <a:xfrm>
            <a:off x="3465348" y="416393"/>
            <a:ext cx="5323052" cy="458458"/>
          </a:xfrm>
          <a:prstGeom prst="rect">
            <a:avLst/>
          </a:prstGeom>
        </p:spPr>
        <p:txBody>
          <a:bodyPr vert="horz" lIns="91440" tIns="45720" rIns="91440" bIns="45720" rtlCol="0" anchor="ctr">
            <a:normAutofit/>
          </a:bodyPr>
          <a:lstStyle>
            <a:lvl1pPr>
              <a:lnSpc>
                <a:spcPct val="120000"/>
              </a:lnSpc>
              <a:defRPr sz="3000" b="1" i="0">
                <a:latin typeface="Akshar SemiBold" pitchFamily="2" charset="0"/>
                <a:cs typeface="Akshar SemiBold" pitchFamily="2" charset="0"/>
              </a:defRPr>
            </a:lvl1pPr>
          </a:lstStyle>
          <a:p>
            <a:r>
              <a:rPr lang="en-GB" noProof="0"/>
              <a:t>Add title</a:t>
            </a:r>
          </a:p>
        </p:txBody>
      </p:sp>
      <p:cxnSp>
        <p:nvCxnSpPr>
          <p:cNvPr id="19" name="Straight Connector 18">
            <a:extLst>
              <a:ext uri="{FF2B5EF4-FFF2-40B4-BE49-F238E27FC236}">
                <a16:creationId xmlns:a16="http://schemas.microsoft.com/office/drawing/2014/main" id="{5C14E95A-A2C2-3FB1-DF5B-0DBFE3A0AB8C}"/>
              </a:ext>
            </a:extLst>
          </p:cNvPr>
          <p:cNvCxnSpPr>
            <a:cxnSpLocks/>
          </p:cNvCxnSpPr>
          <p:nvPr userDrawn="1"/>
        </p:nvCxnSpPr>
        <p:spPr>
          <a:xfrm>
            <a:off x="3517539" y="859221"/>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3D39635-01F2-59A0-3562-FF70214ADED6}"/>
              </a:ext>
            </a:extLst>
          </p:cNvPr>
          <p:cNvCxnSpPr>
            <a:cxnSpLocks/>
          </p:cNvCxnSpPr>
          <p:nvPr userDrawn="1"/>
        </p:nvCxnSpPr>
        <p:spPr>
          <a:xfrm>
            <a:off x="3517539" y="924076"/>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86A87495-B118-DBC2-4DBB-58FC4E566F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1775" y="4591665"/>
            <a:ext cx="654838" cy="272849"/>
          </a:xfrm>
          <a:prstGeom prst="rect">
            <a:avLst/>
          </a:prstGeom>
        </p:spPr>
      </p:pic>
    </p:spTree>
    <p:extLst>
      <p:ext uri="{BB962C8B-B14F-4D97-AF65-F5344CB8AC3E}">
        <p14:creationId xmlns:p14="http://schemas.microsoft.com/office/powerpoint/2010/main" val="3804503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ext+Bi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146B2456-8BE4-9943-A350-54C6CC26BAE6}"/>
              </a:ext>
            </a:extLst>
          </p:cNvPr>
          <p:cNvSpPr>
            <a:spLocks noGrp="1"/>
          </p:cNvSpPr>
          <p:nvPr>
            <p:ph type="pic" sz="quarter" idx="16"/>
          </p:nvPr>
        </p:nvSpPr>
        <p:spPr>
          <a:xfrm>
            <a:off x="-6725" y="0"/>
            <a:ext cx="1638300" cy="5139324"/>
          </a:xfrm>
        </p:spPr>
        <p:txBody>
          <a:bodyPr/>
          <a:lstStyle/>
          <a:p>
            <a:r>
              <a:rPr lang="de-DE"/>
              <a:t>Bild durch Klicken auf Symbol hinzufügen</a:t>
            </a:r>
            <a:endParaRPr lang="de-ES"/>
          </a:p>
        </p:txBody>
      </p:sp>
      <p:sp>
        <p:nvSpPr>
          <p:cNvPr id="19" name="Textplatzhalter 2">
            <a:extLst>
              <a:ext uri="{FF2B5EF4-FFF2-40B4-BE49-F238E27FC236}">
                <a16:creationId xmlns:a16="http://schemas.microsoft.com/office/drawing/2014/main" id="{CF051BD9-E2E3-4CD4-BEE0-5B1CE0D32786}"/>
              </a:ext>
            </a:extLst>
          </p:cNvPr>
          <p:cNvSpPr>
            <a:spLocks noGrp="1"/>
          </p:cNvSpPr>
          <p:nvPr>
            <p:ph idx="1"/>
          </p:nvPr>
        </p:nvSpPr>
        <p:spPr>
          <a:xfrm>
            <a:off x="1903248" y="1288111"/>
            <a:ext cx="6872452" cy="3032297"/>
          </a:xfrm>
          <a:prstGeom prst="rect">
            <a:avLst/>
          </a:prstGeom>
        </p:spPr>
        <p:txBody>
          <a:bodyPr vert="horz" lIns="91440" tIns="45720" rIns="91440" bIns="45720" rtlCol="0">
            <a:normAutofit/>
          </a:bodyPr>
          <a:lstStyle>
            <a:lvl1pPr marL="285750" indent="-285750">
              <a:lnSpc>
                <a:spcPct val="120000"/>
              </a:lnSpc>
              <a:buClr>
                <a:schemeClr val="accent1"/>
              </a:buClr>
              <a:buFont typeface="Courier New" panose="02070309020205020404" pitchFamily="49" charset="0"/>
              <a:buChar char="o"/>
              <a:defRPr sz="1600">
                <a:solidFill>
                  <a:schemeClr val="tx1"/>
                </a:solidFill>
              </a:defRPr>
            </a:lvl1pPr>
            <a:lvl2pPr marL="742950" indent="-285750">
              <a:lnSpc>
                <a:spcPct val="120000"/>
              </a:lnSpc>
              <a:buClr>
                <a:schemeClr val="accent1"/>
              </a:buClr>
              <a:buFont typeface="Courier New" panose="02070309020205020404" pitchFamily="49" charset="0"/>
              <a:buChar char="o"/>
              <a:defRPr sz="1400">
                <a:solidFill>
                  <a:schemeClr val="tx1"/>
                </a:solidFill>
              </a:defRPr>
            </a:lvl2pPr>
          </a:lstStyle>
          <a:p>
            <a:pPr lvl="0"/>
            <a:r>
              <a:rPr lang="de-DE" noProof="0"/>
              <a:t>Mastertextformat bearbeiten</a:t>
            </a:r>
          </a:p>
          <a:p>
            <a:pPr lvl="1"/>
            <a:r>
              <a:rPr lang="de-DE" noProof="0"/>
              <a:t>Zweite Ebene</a:t>
            </a:r>
          </a:p>
        </p:txBody>
      </p:sp>
      <p:sp>
        <p:nvSpPr>
          <p:cNvPr id="20" name="Titelplatzhalter 1">
            <a:extLst>
              <a:ext uri="{FF2B5EF4-FFF2-40B4-BE49-F238E27FC236}">
                <a16:creationId xmlns:a16="http://schemas.microsoft.com/office/drawing/2014/main" id="{4E00305D-C93A-4D98-FC1F-F78912BC2B85}"/>
              </a:ext>
            </a:extLst>
          </p:cNvPr>
          <p:cNvSpPr>
            <a:spLocks noGrp="1"/>
          </p:cNvSpPr>
          <p:nvPr>
            <p:ph type="title" hasCustomPrompt="1"/>
          </p:nvPr>
        </p:nvSpPr>
        <p:spPr>
          <a:xfrm>
            <a:off x="1868267" y="400763"/>
            <a:ext cx="6907433" cy="458458"/>
          </a:xfrm>
          <a:prstGeom prst="rect">
            <a:avLst/>
          </a:prstGeom>
        </p:spPr>
        <p:txBody>
          <a:bodyPr vert="horz" lIns="91440" tIns="45720" rIns="91440" bIns="45720" rtlCol="0" anchor="ctr">
            <a:normAutofit/>
          </a:bodyPr>
          <a:lstStyle>
            <a:lvl1pPr>
              <a:lnSpc>
                <a:spcPct val="120000"/>
              </a:lnSpc>
              <a:defRPr sz="3000" b="1" i="0">
                <a:latin typeface="Akshar SemiBold" pitchFamily="2" charset="0"/>
                <a:cs typeface="Akshar SemiBold" pitchFamily="2" charset="0"/>
              </a:defRPr>
            </a:lvl1pPr>
          </a:lstStyle>
          <a:p>
            <a:r>
              <a:rPr lang="en-GB" noProof="0"/>
              <a:t>Add title</a:t>
            </a:r>
          </a:p>
        </p:txBody>
      </p:sp>
      <p:cxnSp>
        <p:nvCxnSpPr>
          <p:cNvPr id="11" name="Straight Connector 10">
            <a:extLst>
              <a:ext uri="{FF2B5EF4-FFF2-40B4-BE49-F238E27FC236}">
                <a16:creationId xmlns:a16="http://schemas.microsoft.com/office/drawing/2014/main" id="{111D0C65-B040-F979-7897-997AAE10C112}"/>
              </a:ext>
            </a:extLst>
          </p:cNvPr>
          <p:cNvCxnSpPr>
            <a:cxnSpLocks/>
          </p:cNvCxnSpPr>
          <p:nvPr userDrawn="1"/>
        </p:nvCxnSpPr>
        <p:spPr>
          <a:xfrm>
            <a:off x="1946243" y="859221"/>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692890-33B4-B876-E88A-ACAC8B96AA3E}"/>
              </a:ext>
            </a:extLst>
          </p:cNvPr>
          <p:cNvCxnSpPr>
            <a:cxnSpLocks/>
          </p:cNvCxnSpPr>
          <p:nvPr userDrawn="1"/>
        </p:nvCxnSpPr>
        <p:spPr>
          <a:xfrm>
            <a:off x="1946243" y="924076"/>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5271E1F4-F96B-6229-E5D5-EA283C58D7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1775" y="4591665"/>
            <a:ext cx="654838" cy="272849"/>
          </a:xfrm>
          <a:prstGeom prst="rect">
            <a:avLst/>
          </a:prstGeom>
        </p:spPr>
      </p:pic>
    </p:spTree>
    <p:extLst>
      <p:ext uri="{BB962C8B-B14F-4D97-AF65-F5344CB8AC3E}">
        <p14:creationId xmlns:p14="http://schemas.microsoft.com/office/powerpoint/2010/main" val="4001083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äche+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52AD797F-CBFF-BA48-A908-BC6FEEDA0EDA}"/>
              </a:ext>
            </a:extLst>
          </p:cNvPr>
          <p:cNvSpPr/>
          <p:nvPr userDrawn="1"/>
        </p:nvSpPr>
        <p:spPr>
          <a:xfrm>
            <a:off x="0" y="0"/>
            <a:ext cx="3276000" cy="5139324"/>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de-ES"/>
          </a:p>
        </p:txBody>
      </p:sp>
      <p:sp>
        <p:nvSpPr>
          <p:cNvPr id="12" name="Textplatzhalter 2">
            <a:extLst>
              <a:ext uri="{FF2B5EF4-FFF2-40B4-BE49-F238E27FC236}">
                <a16:creationId xmlns:a16="http://schemas.microsoft.com/office/drawing/2014/main" id="{C66D802A-3903-3012-42F9-31B959972051}"/>
              </a:ext>
            </a:extLst>
          </p:cNvPr>
          <p:cNvSpPr>
            <a:spLocks noGrp="1"/>
          </p:cNvSpPr>
          <p:nvPr>
            <p:ph idx="1"/>
          </p:nvPr>
        </p:nvSpPr>
        <p:spPr>
          <a:xfrm>
            <a:off x="3465348" y="1288111"/>
            <a:ext cx="4789190" cy="3032297"/>
          </a:xfrm>
          <a:prstGeom prst="rect">
            <a:avLst/>
          </a:prstGeom>
        </p:spPr>
        <p:txBody>
          <a:bodyPr vert="horz" lIns="91440" tIns="45720" rIns="91440" bIns="45720" rtlCol="0">
            <a:normAutofit/>
          </a:bodyPr>
          <a:lstStyle>
            <a:lvl1pPr marL="285750" indent="-285750">
              <a:lnSpc>
                <a:spcPct val="120000"/>
              </a:lnSpc>
              <a:buClr>
                <a:schemeClr val="accent1"/>
              </a:buClr>
              <a:buFont typeface="Courier New" panose="02070309020205020404" pitchFamily="49" charset="0"/>
              <a:buChar char="o"/>
              <a:defRPr sz="1800">
                <a:solidFill>
                  <a:schemeClr val="tx1"/>
                </a:solidFill>
              </a:defRPr>
            </a:lvl1pPr>
            <a:lvl2pPr marL="742950" indent="-285750">
              <a:lnSpc>
                <a:spcPct val="120000"/>
              </a:lnSpc>
              <a:buClr>
                <a:schemeClr val="accent1"/>
              </a:buClr>
              <a:buFont typeface="Courier New" panose="02070309020205020404" pitchFamily="49" charset="0"/>
              <a:buChar char="o"/>
              <a:defRPr sz="1600">
                <a:solidFill>
                  <a:schemeClr val="tx1"/>
                </a:solidFill>
              </a:defRPr>
            </a:lvl2pPr>
          </a:lstStyle>
          <a:p>
            <a:pPr lvl="0"/>
            <a:r>
              <a:rPr lang="de-DE" noProof="0"/>
              <a:t>Mastertextformat bearbeiten</a:t>
            </a:r>
          </a:p>
          <a:p>
            <a:pPr lvl="1"/>
            <a:r>
              <a:rPr lang="de-DE" noProof="0"/>
              <a:t>Zweite Ebene</a:t>
            </a:r>
          </a:p>
        </p:txBody>
      </p:sp>
      <p:sp>
        <p:nvSpPr>
          <p:cNvPr id="13" name="Titelplatzhalter 1">
            <a:extLst>
              <a:ext uri="{FF2B5EF4-FFF2-40B4-BE49-F238E27FC236}">
                <a16:creationId xmlns:a16="http://schemas.microsoft.com/office/drawing/2014/main" id="{95CA4D45-379B-35D4-DF01-F6258924D63E}"/>
              </a:ext>
            </a:extLst>
          </p:cNvPr>
          <p:cNvSpPr>
            <a:spLocks noGrp="1"/>
          </p:cNvSpPr>
          <p:nvPr>
            <p:ph type="title" hasCustomPrompt="1"/>
          </p:nvPr>
        </p:nvSpPr>
        <p:spPr>
          <a:xfrm>
            <a:off x="3465348" y="416393"/>
            <a:ext cx="4789190" cy="458458"/>
          </a:xfrm>
          <a:prstGeom prst="rect">
            <a:avLst/>
          </a:prstGeom>
        </p:spPr>
        <p:txBody>
          <a:bodyPr vert="horz" lIns="91440" tIns="45720" rIns="91440" bIns="45720" rtlCol="0" anchor="ctr">
            <a:normAutofit/>
          </a:bodyPr>
          <a:lstStyle>
            <a:lvl1pPr>
              <a:lnSpc>
                <a:spcPct val="120000"/>
              </a:lnSpc>
              <a:defRPr sz="3000" b="1" i="0">
                <a:latin typeface="Akshar SemiBold" pitchFamily="2" charset="0"/>
                <a:cs typeface="Akshar SemiBold" pitchFamily="2" charset="0"/>
              </a:defRPr>
            </a:lvl1pPr>
          </a:lstStyle>
          <a:p>
            <a:r>
              <a:rPr lang="en-GB" noProof="0"/>
              <a:t>Add title</a:t>
            </a:r>
          </a:p>
        </p:txBody>
      </p:sp>
      <p:cxnSp>
        <p:nvCxnSpPr>
          <p:cNvPr id="11" name="Straight Connector 10">
            <a:extLst>
              <a:ext uri="{FF2B5EF4-FFF2-40B4-BE49-F238E27FC236}">
                <a16:creationId xmlns:a16="http://schemas.microsoft.com/office/drawing/2014/main" id="{9591CBEC-4520-46C9-D356-B4FB21521F3C}"/>
              </a:ext>
            </a:extLst>
          </p:cNvPr>
          <p:cNvCxnSpPr>
            <a:cxnSpLocks/>
          </p:cNvCxnSpPr>
          <p:nvPr userDrawn="1"/>
        </p:nvCxnSpPr>
        <p:spPr>
          <a:xfrm>
            <a:off x="3512284" y="859221"/>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CE4E97-D017-D670-19E6-4B5189C8FE80}"/>
              </a:ext>
            </a:extLst>
          </p:cNvPr>
          <p:cNvCxnSpPr>
            <a:cxnSpLocks/>
          </p:cNvCxnSpPr>
          <p:nvPr userDrawn="1"/>
        </p:nvCxnSpPr>
        <p:spPr>
          <a:xfrm>
            <a:off x="3512284" y="924076"/>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9AE8C5AB-7445-2781-1F3E-903AC27D80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1775" y="4591665"/>
            <a:ext cx="654838" cy="272849"/>
          </a:xfrm>
          <a:prstGeom prst="rect">
            <a:avLst/>
          </a:prstGeom>
        </p:spPr>
      </p:pic>
    </p:spTree>
    <p:extLst>
      <p:ext uri="{BB962C8B-B14F-4D97-AF65-F5344CB8AC3E}">
        <p14:creationId xmlns:p14="http://schemas.microsoft.com/office/powerpoint/2010/main" val="3982018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ver #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10474A9-1F28-FAA5-3F3E-2778A426A4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0"/>
            <a:ext cx="9138885" cy="5139323"/>
          </a:xfrm>
          <a:prstGeom prst="rect">
            <a:avLst/>
          </a:prstGeom>
        </p:spPr>
      </p:pic>
      <p:sp>
        <p:nvSpPr>
          <p:cNvPr id="12" name="Textplatzhalter 10">
            <a:extLst>
              <a:ext uri="{FF2B5EF4-FFF2-40B4-BE49-F238E27FC236}">
                <a16:creationId xmlns:a16="http://schemas.microsoft.com/office/drawing/2014/main" id="{CB7670F4-C58A-5B47-EFDB-DD3624784751}"/>
              </a:ext>
            </a:extLst>
          </p:cNvPr>
          <p:cNvSpPr>
            <a:spLocks noGrp="1"/>
          </p:cNvSpPr>
          <p:nvPr>
            <p:ph type="body" sz="quarter" idx="11" hasCustomPrompt="1"/>
          </p:nvPr>
        </p:nvSpPr>
        <p:spPr>
          <a:xfrm>
            <a:off x="897016" y="1961064"/>
            <a:ext cx="5778590" cy="1962007"/>
          </a:xfrm>
        </p:spPr>
        <p:txBody>
          <a:bodyPr/>
          <a:lstStyle>
            <a:lvl1pPr marL="0" indent="0" algn="l">
              <a:lnSpc>
                <a:spcPct val="100000"/>
              </a:lnSpc>
              <a:buNone/>
              <a:defRPr sz="3600" b="1" i="0">
                <a:solidFill>
                  <a:schemeClr val="bg1"/>
                </a:solidFill>
                <a:latin typeface="Plus Jakarta Sans ExtraBold" pitchFamily="2" charset="77"/>
                <a:cs typeface="Plus Jakarta Sans ExtraBold" pitchFamily="2" charset="77"/>
              </a:defRPr>
            </a:lvl1pPr>
          </a:lstStyle>
          <a:p>
            <a:pPr lvl="0"/>
            <a:r>
              <a:rPr lang="en-GB" noProof="0"/>
              <a:t>A creative long </a:t>
            </a:r>
            <a:br>
              <a:rPr lang="en-GB" noProof="0"/>
            </a:br>
            <a:r>
              <a:rPr lang="en-GB" noProof="0"/>
              <a:t>title for three</a:t>
            </a:r>
            <a:br>
              <a:rPr lang="en-GB" noProof="0"/>
            </a:br>
            <a:r>
              <a:rPr lang="en-GB" noProof="0"/>
              <a:t>creative  lines</a:t>
            </a:r>
            <a:r>
              <a:rPr lang="en-US" sz="3600" b="1" i="0">
                <a:solidFill>
                  <a:schemeClr val="accent1"/>
                </a:solidFill>
                <a:latin typeface="Akshar" pitchFamily="2" charset="0"/>
                <a:cs typeface="Akshar" pitchFamily="2" charset="0"/>
              </a:rPr>
              <a:t>.</a:t>
            </a:r>
            <a:endParaRPr lang="en-GB" noProof="0"/>
          </a:p>
        </p:txBody>
      </p:sp>
      <p:sp>
        <p:nvSpPr>
          <p:cNvPr id="13" name="Textplatzhalter 10">
            <a:extLst>
              <a:ext uri="{FF2B5EF4-FFF2-40B4-BE49-F238E27FC236}">
                <a16:creationId xmlns:a16="http://schemas.microsoft.com/office/drawing/2014/main" id="{4C8663DF-B7A0-693C-2B59-B338AD923AD4}"/>
              </a:ext>
            </a:extLst>
          </p:cNvPr>
          <p:cNvSpPr>
            <a:spLocks noGrp="1"/>
          </p:cNvSpPr>
          <p:nvPr>
            <p:ph type="body" sz="quarter" idx="12" hasCustomPrompt="1"/>
          </p:nvPr>
        </p:nvSpPr>
        <p:spPr>
          <a:xfrm>
            <a:off x="913901" y="4294611"/>
            <a:ext cx="5111750" cy="473171"/>
          </a:xfrm>
        </p:spPr>
        <p:txBody>
          <a:bodyPr/>
          <a:lstStyle>
            <a:lvl1pPr marL="0" indent="0" algn="l">
              <a:lnSpc>
                <a:spcPct val="100000"/>
              </a:lnSpc>
              <a:buNone/>
              <a:defRPr sz="1100" b="0" i="0">
                <a:solidFill>
                  <a:schemeClr val="accent1"/>
                </a:solidFill>
                <a:latin typeface="Plus Jakarta Sans Light" pitchFamily="2" charset="77"/>
                <a:cs typeface="Plus Jakarta Sans Light" pitchFamily="2" charset="77"/>
              </a:defRPr>
            </a:lvl1pPr>
          </a:lstStyle>
          <a:p>
            <a:pPr lvl="0"/>
            <a:r>
              <a:rPr lang="en-GB" noProof="0"/>
              <a:t>Author, Date</a:t>
            </a:r>
          </a:p>
        </p:txBody>
      </p:sp>
      <p:pic>
        <p:nvPicPr>
          <p:cNvPr id="23" name="Grafik 22">
            <a:extLst>
              <a:ext uri="{FF2B5EF4-FFF2-40B4-BE49-F238E27FC236}">
                <a16:creationId xmlns:a16="http://schemas.microsoft.com/office/drawing/2014/main" id="{19A1ECEB-A7A8-77A1-B364-34AD5D50CD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0336" y="242700"/>
            <a:ext cx="1542250" cy="1415983"/>
          </a:xfrm>
          <a:prstGeom prst="rect">
            <a:avLst/>
          </a:prstGeom>
        </p:spPr>
      </p:pic>
    </p:spTree>
    <p:extLst>
      <p:ext uri="{BB962C8B-B14F-4D97-AF65-F5344CB8AC3E}">
        <p14:creationId xmlns:p14="http://schemas.microsoft.com/office/powerpoint/2010/main" val="900623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läche+text">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52AD797F-CBFF-BA48-A908-BC6FEEDA0EDA}"/>
              </a:ext>
            </a:extLst>
          </p:cNvPr>
          <p:cNvSpPr/>
          <p:nvPr userDrawn="1"/>
        </p:nvSpPr>
        <p:spPr>
          <a:xfrm>
            <a:off x="6023294" y="0"/>
            <a:ext cx="3120705" cy="5139324"/>
          </a:xfrm>
          <a:prstGeom prst="rect">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de-ES"/>
          </a:p>
        </p:txBody>
      </p:sp>
      <p:sp>
        <p:nvSpPr>
          <p:cNvPr id="16" name="Textplatzhalter 2">
            <a:extLst>
              <a:ext uri="{FF2B5EF4-FFF2-40B4-BE49-F238E27FC236}">
                <a16:creationId xmlns:a16="http://schemas.microsoft.com/office/drawing/2014/main" id="{F7B84323-CEFA-3236-1C61-52DC4B466FA0}"/>
              </a:ext>
            </a:extLst>
          </p:cNvPr>
          <p:cNvSpPr>
            <a:spLocks noGrp="1"/>
          </p:cNvSpPr>
          <p:nvPr>
            <p:ph idx="1"/>
          </p:nvPr>
        </p:nvSpPr>
        <p:spPr>
          <a:xfrm>
            <a:off x="366548" y="1288111"/>
            <a:ext cx="5259552" cy="3454617"/>
          </a:xfrm>
          <a:prstGeom prst="rect">
            <a:avLst/>
          </a:prstGeom>
        </p:spPr>
        <p:txBody>
          <a:bodyPr vert="horz" lIns="91440" tIns="45720" rIns="91440" bIns="45720" rtlCol="0">
            <a:normAutofit/>
          </a:bodyPr>
          <a:lstStyle>
            <a:lvl1pPr marL="285750" indent="-285750">
              <a:lnSpc>
                <a:spcPct val="120000"/>
              </a:lnSpc>
              <a:buClr>
                <a:schemeClr val="accent1"/>
              </a:buClr>
              <a:buFont typeface="Courier New" panose="02070309020205020404" pitchFamily="49" charset="0"/>
              <a:buChar char="o"/>
              <a:defRPr sz="1600">
                <a:solidFill>
                  <a:schemeClr val="tx1"/>
                </a:solidFill>
              </a:defRPr>
            </a:lvl1pPr>
            <a:lvl2pPr marL="742950" indent="-285750">
              <a:lnSpc>
                <a:spcPct val="120000"/>
              </a:lnSpc>
              <a:buClr>
                <a:schemeClr val="accent1"/>
              </a:buClr>
              <a:buFont typeface="Courier New" panose="02070309020205020404" pitchFamily="49" charset="0"/>
              <a:buChar char="o"/>
              <a:defRPr sz="1400">
                <a:solidFill>
                  <a:schemeClr val="tx1"/>
                </a:solidFill>
              </a:defRPr>
            </a:lvl2pPr>
          </a:lstStyle>
          <a:p>
            <a:pPr lvl="0"/>
            <a:r>
              <a:rPr lang="de-DE" noProof="0"/>
              <a:t>Mastertextformat bearbeiten</a:t>
            </a:r>
          </a:p>
          <a:p>
            <a:pPr lvl="1"/>
            <a:r>
              <a:rPr lang="de-DE" noProof="0"/>
              <a:t>Zweite Ebene</a:t>
            </a:r>
          </a:p>
        </p:txBody>
      </p:sp>
      <p:sp>
        <p:nvSpPr>
          <p:cNvPr id="17" name="Titelplatzhalter 1">
            <a:extLst>
              <a:ext uri="{FF2B5EF4-FFF2-40B4-BE49-F238E27FC236}">
                <a16:creationId xmlns:a16="http://schemas.microsoft.com/office/drawing/2014/main" id="{6323351C-33E6-4CA6-ACA7-77E98FA4350E}"/>
              </a:ext>
            </a:extLst>
          </p:cNvPr>
          <p:cNvSpPr>
            <a:spLocks noGrp="1"/>
          </p:cNvSpPr>
          <p:nvPr>
            <p:ph type="title" hasCustomPrompt="1"/>
          </p:nvPr>
        </p:nvSpPr>
        <p:spPr>
          <a:xfrm>
            <a:off x="331567" y="400763"/>
            <a:ext cx="5286323" cy="458458"/>
          </a:xfrm>
          <a:prstGeom prst="rect">
            <a:avLst/>
          </a:prstGeom>
        </p:spPr>
        <p:txBody>
          <a:bodyPr vert="horz" lIns="91440" tIns="45720" rIns="91440" bIns="45720" rtlCol="0" anchor="ctr">
            <a:normAutofit/>
          </a:bodyPr>
          <a:lstStyle>
            <a:lvl1pPr>
              <a:lnSpc>
                <a:spcPct val="120000"/>
              </a:lnSpc>
              <a:defRPr sz="3000" b="1" i="0">
                <a:latin typeface="Akshar SemiBold" pitchFamily="2" charset="0"/>
                <a:cs typeface="Akshar SemiBold" pitchFamily="2" charset="0"/>
              </a:defRPr>
            </a:lvl1pPr>
          </a:lstStyle>
          <a:p>
            <a:r>
              <a:rPr lang="en-GB" noProof="0"/>
              <a:t>Add title</a:t>
            </a:r>
          </a:p>
        </p:txBody>
      </p:sp>
      <p:cxnSp>
        <p:nvCxnSpPr>
          <p:cNvPr id="11" name="Straight Connector 10">
            <a:extLst>
              <a:ext uri="{FF2B5EF4-FFF2-40B4-BE49-F238E27FC236}">
                <a16:creationId xmlns:a16="http://schemas.microsoft.com/office/drawing/2014/main" id="{0F3F5E55-F568-BBBF-1625-D9D832DF163E}"/>
              </a:ext>
            </a:extLst>
          </p:cNvPr>
          <p:cNvCxnSpPr>
            <a:cxnSpLocks/>
          </p:cNvCxnSpPr>
          <p:nvPr userDrawn="1"/>
        </p:nvCxnSpPr>
        <p:spPr>
          <a:xfrm>
            <a:off x="406477" y="859221"/>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E77493-B11A-34AC-1B55-CC69830F80A9}"/>
              </a:ext>
            </a:extLst>
          </p:cNvPr>
          <p:cNvCxnSpPr>
            <a:cxnSpLocks/>
          </p:cNvCxnSpPr>
          <p:nvPr userDrawn="1"/>
        </p:nvCxnSpPr>
        <p:spPr>
          <a:xfrm>
            <a:off x="406477" y="924076"/>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 name="Grafik 11">
            <a:extLst>
              <a:ext uri="{FF2B5EF4-FFF2-40B4-BE49-F238E27FC236}">
                <a16:creationId xmlns:a16="http://schemas.microsoft.com/office/drawing/2014/main" id="{FE1FFDA3-2F84-A26B-AED1-8BBFDBF75C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1775" y="4591665"/>
            <a:ext cx="654838" cy="272849"/>
          </a:xfrm>
          <a:prstGeom prst="rect">
            <a:avLst/>
          </a:prstGeom>
        </p:spPr>
      </p:pic>
    </p:spTree>
    <p:extLst>
      <p:ext uri="{BB962C8B-B14F-4D97-AF65-F5344CB8AC3E}">
        <p14:creationId xmlns:p14="http://schemas.microsoft.com/office/powerpoint/2010/main" val="4019098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over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56CAE08-8891-CB84-4B77-D3925C9259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Google Shape;16;p3">
            <a:extLst>
              <a:ext uri="{FF2B5EF4-FFF2-40B4-BE49-F238E27FC236}">
                <a16:creationId xmlns:a16="http://schemas.microsoft.com/office/drawing/2014/main" id="{1DCD080D-C25A-49F7-F928-2459526E4ADC}"/>
              </a:ext>
            </a:extLst>
          </p:cNvPr>
          <p:cNvSpPr txBox="1">
            <a:spLocks noGrp="1"/>
          </p:cNvSpPr>
          <p:nvPr>
            <p:ph type="subTitle" idx="1" hasCustomPrompt="1"/>
          </p:nvPr>
        </p:nvSpPr>
        <p:spPr>
          <a:xfrm>
            <a:off x="1013115" y="3074775"/>
            <a:ext cx="4795572" cy="3876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600" b="1" i="0">
                <a:solidFill>
                  <a:schemeClr val="bg1"/>
                </a:solidFill>
                <a:latin typeface="Plus Jakarta Sans ExtraBold" pitchFamily="2" charset="77"/>
                <a:cs typeface="Plus Jakarta Sans ExtraBold"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de-DE"/>
              <a:t>Contact</a:t>
            </a:r>
            <a:endParaRPr/>
          </a:p>
        </p:txBody>
      </p:sp>
      <p:sp>
        <p:nvSpPr>
          <p:cNvPr id="10" name="Textfeld 9">
            <a:extLst>
              <a:ext uri="{FF2B5EF4-FFF2-40B4-BE49-F238E27FC236}">
                <a16:creationId xmlns:a16="http://schemas.microsoft.com/office/drawing/2014/main" id="{29A18830-44A8-B6E7-B513-03CCEC16C2A8}"/>
              </a:ext>
            </a:extLst>
          </p:cNvPr>
          <p:cNvSpPr txBox="1"/>
          <p:nvPr userDrawn="1"/>
        </p:nvSpPr>
        <p:spPr>
          <a:xfrm>
            <a:off x="949615" y="2144840"/>
            <a:ext cx="5314950" cy="923330"/>
          </a:xfrm>
          <a:prstGeom prst="rect">
            <a:avLst/>
          </a:prstGeom>
          <a:noFill/>
        </p:spPr>
        <p:txBody>
          <a:bodyPr wrap="square" rtlCol="0">
            <a:spAutoFit/>
          </a:bodyPr>
          <a:lstStyle/>
          <a:p>
            <a:r>
              <a:rPr lang="en-US" sz="5400" b="1" i="0">
                <a:solidFill>
                  <a:schemeClr val="bg1"/>
                </a:solidFill>
                <a:latin typeface="Akshar" pitchFamily="2" charset="0"/>
                <a:cs typeface="Akshar" pitchFamily="2" charset="0"/>
              </a:rPr>
              <a:t>Thank you</a:t>
            </a:r>
            <a:r>
              <a:rPr lang="en-US" sz="5400" b="1" i="0">
                <a:solidFill>
                  <a:schemeClr val="accent1"/>
                </a:solidFill>
                <a:latin typeface="Akshar" pitchFamily="2" charset="0"/>
                <a:cs typeface="Akshar" pitchFamily="2" charset="0"/>
              </a:rPr>
              <a:t>.</a:t>
            </a:r>
          </a:p>
        </p:txBody>
      </p:sp>
      <p:sp>
        <p:nvSpPr>
          <p:cNvPr id="9" name="Textfeld 8">
            <a:extLst>
              <a:ext uri="{FF2B5EF4-FFF2-40B4-BE49-F238E27FC236}">
                <a16:creationId xmlns:a16="http://schemas.microsoft.com/office/drawing/2014/main" id="{294C78C1-C4D0-E80A-CA70-A3F6FF39BE5A}"/>
              </a:ext>
            </a:extLst>
          </p:cNvPr>
          <p:cNvSpPr txBox="1"/>
          <p:nvPr userDrawn="1"/>
        </p:nvSpPr>
        <p:spPr>
          <a:xfrm>
            <a:off x="1013115" y="4278385"/>
            <a:ext cx="2835479" cy="307777"/>
          </a:xfrm>
          <a:prstGeom prst="rect">
            <a:avLst/>
          </a:prstGeom>
          <a:noFill/>
        </p:spPr>
        <p:txBody>
          <a:bodyPr wrap="square" rtlCol="0">
            <a:spAutoFit/>
          </a:bodyPr>
          <a:lstStyle/>
          <a:p>
            <a:pPr algn="l"/>
            <a:r>
              <a:rPr lang="en-US" err="1">
                <a:solidFill>
                  <a:schemeClr val="accent1"/>
                </a:solidFill>
              </a:rPr>
              <a:t>wcrp-cmip.org</a:t>
            </a:r>
            <a:endParaRPr lang="en-US">
              <a:solidFill>
                <a:schemeClr val="accent1"/>
              </a:solidFill>
            </a:endParaRPr>
          </a:p>
        </p:txBody>
      </p:sp>
      <p:pic>
        <p:nvPicPr>
          <p:cNvPr id="7" name="Grafik 6">
            <a:extLst>
              <a:ext uri="{FF2B5EF4-FFF2-40B4-BE49-F238E27FC236}">
                <a16:creationId xmlns:a16="http://schemas.microsoft.com/office/drawing/2014/main" id="{A688A97D-434C-E523-7F69-10FE3CEDDC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7470" y="151282"/>
            <a:ext cx="1564290" cy="1436220"/>
          </a:xfrm>
          <a:prstGeom prst="rect">
            <a:avLst/>
          </a:prstGeom>
        </p:spPr>
      </p:pic>
    </p:spTree>
    <p:extLst>
      <p:ext uri="{BB962C8B-B14F-4D97-AF65-F5344CB8AC3E}">
        <p14:creationId xmlns:p14="http://schemas.microsoft.com/office/powerpoint/2010/main" val="461121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ver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56CAE08-8891-CB84-4B77-D3925C9259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447" r="3207"/>
          <a:stretch/>
        </p:blipFill>
        <p:spPr>
          <a:xfrm flipV="1">
            <a:off x="1522801" y="0"/>
            <a:ext cx="7621200" cy="5143500"/>
          </a:xfrm>
          <a:prstGeom prst="rect">
            <a:avLst/>
          </a:prstGeom>
        </p:spPr>
      </p:pic>
      <p:sp>
        <p:nvSpPr>
          <p:cNvPr id="8" name="Google Shape;16;p3">
            <a:extLst>
              <a:ext uri="{FF2B5EF4-FFF2-40B4-BE49-F238E27FC236}">
                <a16:creationId xmlns:a16="http://schemas.microsoft.com/office/drawing/2014/main" id="{1DCD080D-C25A-49F7-F928-2459526E4ADC}"/>
              </a:ext>
            </a:extLst>
          </p:cNvPr>
          <p:cNvSpPr txBox="1">
            <a:spLocks noGrp="1"/>
          </p:cNvSpPr>
          <p:nvPr>
            <p:ph type="subTitle" idx="1" hasCustomPrompt="1"/>
          </p:nvPr>
        </p:nvSpPr>
        <p:spPr>
          <a:xfrm>
            <a:off x="2029751" y="2173107"/>
            <a:ext cx="4795572" cy="1236569"/>
          </a:xfrm>
          <a:prstGeom prst="rect">
            <a:avLst/>
          </a:prstGeom>
        </p:spPr>
        <p:txBody>
          <a:bodyPr spcFirstLastPara="1" wrap="square" lIns="91425" tIns="91425" rIns="91425" bIns="91425" anchor="t" anchorCtr="0">
            <a:noAutofit/>
          </a:bodyPr>
          <a:lstStyle>
            <a:lvl1pPr lvl="0" algn="l" rtl="0">
              <a:lnSpc>
                <a:spcPct val="150000"/>
              </a:lnSpc>
              <a:spcBef>
                <a:spcPts val="0"/>
              </a:spcBef>
              <a:spcAft>
                <a:spcPts val="0"/>
              </a:spcAft>
              <a:buSzPts val="1400"/>
              <a:buNone/>
              <a:defRPr sz="1200" b="1" i="0">
                <a:solidFill>
                  <a:schemeClr val="bg1"/>
                </a:solidFill>
                <a:latin typeface="Plus Jakarta Sans ExtraBold" pitchFamily="2" charset="77"/>
                <a:cs typeface="Plus Jakarta Sans ExtraBold"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de-DE"/>
              <a:t>Contact</a:t>
            </a:r>
            <a:endParaRPr/>
          </a:p>
        </p:txBody>
      </p:sp>
      <p:sp>
        <p:nvSpPr>
          <p:cNvPr id="10" name="Textfeld 9">
            <a:extLst>
              <a:ext uri="{FF2B5EF4-FFF2-40B4-BE49-F238E27FC236}">
                <a16:creationId xmlns:a16="http://schemas.microsoft.com/office/drawing/2014/main" id="{29A18830-44A8-B6E7-B513-03CCEC16C2A8}"/>
              </a:ext>
            </a:extLst>
          </p:cNvPr>
          <p:cNvSpPr txBox="1"/>
          <p:nvPr userDrawn="1"/>
        </p:nvSpPr>
        <p:spPr>
          <a:xfrm>
            <a:off x="1966251" y="1243173"/>
            <a:ext cx="5314950" cy="923330"/>
          </a:xfrm>
          <a:prstGeom prst="rect">
            <a:avLst/>
          </a:prstGeom>
          <a:noFill/>
        </p:spPr>
        <p:txBody>
          <a:bodyPr wrap="square" rtlCol="0">
            <a:spAutoFit/>
          </a:bodyPr>
          <a:lstStyle/>
          <a:p>
            <a:r>
              <a:rPr lang="en-US" sz="5400" b="1" i="0">
                <a:solidFill>
                  <a:schemeClr val="bg1"/>
                </a:solidFill>
                <a:latin typeface="Akshar" pitchFamily="2" charset="0"/>
                <a:cs typeface="Akshar" pitchFamily="2" charset="0"/>
              </a:rPr>
              <a:t>Thank you</a:t>
            </a:r>
            <a:r>
              <a:rPr lang="en-US" sz="5400" b="1" i="0">
                <a:solidFill>
                  <a:schemeClr val="accent1"/>
                </a:solidFill>
                <a:latin typeface="Akshar" pitchFamily="2" charset="0"/>
                <a:cs typeface="Akshar" pitchFamily="2" charset="0"/>
              </a:rPr>
              <a:t>.</a:t>
            </a:r>
          </a:p>
        </p:txBody>
      </p:sp>
      <p:sp>
        <p:nvSpPr>
          <p:cNvPr id="9" name="Textfeld 8">
            <a:extLst>
              <a:ext uri="{FF2B5EF4-FFF2-40B4-BE49-F238E27FC236}">
                <a16:creationId xmlns:a16="http://schemas.microsoft.com/office/drawing/2014/main" id="{294C78C1-C4D0-E80A-CA70-A3F6FF39BE5A}"/>
              </a:ext>
            </a:extLst>
          </p:cNvPr>
          <p:cNvSpPr txBox="1"/>
          <p:nvPr userDrawn="1"/>
        </p:nvSpPr>
        <p:spPr>
          <a:xfrm>
            <a:off x="2029751" y="4386270"/>
            <a:ext cx="2835479" cy="307777"/>
          </a:xfrm>
          <a:prstGeom prst="rect">
            <a:avLst/>
          </a:prstGeom>
          <a:noFill/>
        </p:spPr>
        <p:txBody>
          <a:bodyPr wrap="square" rtlCol="0">
            <a:spAutoFit/>
          </a:bodyPr>
          <a:lstStyle/>
          <a:p>
            <a:pPr algn="l"/>
            <a:r>
              <a:rPr lang="en-US" err="1">
                <a:solidFill>
                  <a:schemeClr val="accent1"/>
                </a:solidFill>
              </a:rPr>
              <a:t>wcrp-cmip.org</a:t>
            </a:r>
            <a:endParaRPr lang="en-US">
              <a:solidFill>
                <a:schemeClr val="accent1"/>
              </a:solidFill>
            </a:endParaRPr>
          </a:p>
        </p:txBody>
      </p:sp>
      <p:pic>
        <p:nvPicPr>
          <p:cNvPr id="11" name="Grafik 10">
            <a:extLst>
              <a:ext uri="{FF2B5EF4-FFF2-40B4-BE49-F238E27FC236}">
                <a16:creationId xmlns:a16="http://schemas.microsoft.com/office/drawing/2014/main" id="{246EFD3C-EB6F-3925-D406-17B81D458A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4620" y="211595"/>
            <a:ext cx="1137096" cy="1044000"/>
          </a:xfrm>
          <a:prstGeom prst="rect">
            <a:avLst/>
          </a:prstGeom>
        </p:spPr>
      </p:pic>
    </p:spTree>
    <p:extLst>
      <p:ext uri="{BB962C8B-B14F-4D97-AF65-F5344CB8AC3E}">
        <p14:creationId xmlns:p14="http://schemas.microsoft.com/office/powerpoint/2010/main" val="4265312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lide" preserve="1" userDrawn="1">
  <p:cSld name="1_Blank slide">
    <p:bg>
      <p:bgPr>
        <a:solidFill>
          <a:schemeClr val="accent2"/>
        </a:solidFill>
        <a:effectLst/>
      </p:bgPr>
    </p:bg>
    <p:spTree>
      <p:nvGrpSpPr>
        <p:cNvPr id="1" name="Shape 132"/>
        <p:cNvGrpSpPr/>
        <p:nvPr/>
      </p:nvGrpSpPr>
      <p:grpSpPr>
        <a:xfrm>
          <a:off x="0" y="0"/>
          <a:ext cx="0" cy="0"/>
          <a:chOff x="0" y="0"/>
          <a:chExt cx="0" cy="0"/>
        </a:xfrm>
      </p:grpSpPr>
      <p:pic>
        <p:nvPicPr>
          <p:cNvPr id="7" name="Grafik 6">
            <a:extLst>
              <a:ext uri="{FF2B5EF4-FFF2-40B4-BE49-F238E27FC236}">
                <a16:creationId xmlns:a16="http://schemas.microsoft.com/office/drawing/2014/main" id="{8E6B75C1-1C8C-A993-141C-BC911327A3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3" name="Google Shape;16;p3">
            <a:extLst>
              <a:ext uri="{FF2B5EF4-FFF2-40B4-BE49-F238E27FC236}">
                <a16:creationId xmlns:a16="http://schemas.microsoft.com/office/drawing/2014/main" id="{20233353-68A7-F04B-AECB-82F611C1D400}"/>
              </a:ext>
            </a:extLst>
          </p:cNvPr>
          <p:cNvSpPr txBox="1">
            <a:spLocks noGrp="1"/>
          </p:cNvSpPr>
          <p:nvPr>
            <p:ph type="subTitle" idx="1" hasCustomPrompt="1"/>
          </p:nvPr>
        </p:nvSpPr>
        <p:spPr>
          <a:xfrm>
            <a:off x="496785" y="1590378"/>
            <a:ext cx="4795572" cy="387600"/>
          </a:xfrm>
          <a:prstGeom prst="rect">
            <a:avLst/>
          </a:prstGeom>
        </p:spPr>
        <p:txBody>
          <a:bodyPr spcFirstLastPara="1" wrap="square" lIns="91425" tIns="91425" rIns="91425" bIns="91425" anchor="ctr" anchorCtr="0">
            <a:noAutofit/>
          </a:bodyPr>
          <a:lstStyle>
            <a:lvl1pPr lvl="0" algn="l" rtl="0">
              <a:lnSpc>
                <a:spcPct val="100000"/>
              </a:lnSpc>
              <a:spcBef>
                <a:spcPts val="0"/>
              </a:spcBef>
              <a:spcAft>
                <a:spcPts val="0"/>
              </a:spcAft>
              <a:buSzPts val="1400"/>
              <a:buNone/>
              <a:defRPr sz="1600" b="1" i="0">
                <a:solidFill>
                  <a:schemeClr val="bg1"/>
                </a:solidFill>
                <a:latin typeface="Plus Jakarta Sans ExtraBold" pitchFamily="2" charset="77"/>
                <a:cs typeface="Plus Jakarta Sans ExtraBold"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de-DE"/>
              <a:t>Contact</a:t>
            </a:r>
            <a:endParaRPr/>
          </a:p>
        </p:txBody>
      </p:sp>
      <p:sp>
        <p:nvSpPr>
          <p:cNvPr id="5" name="Textfeld 4">
            <a:extLst>
              <a:ext uri="{FF2B5EF4-FFF2-40B4-BE49-F238E27FC236}">
                <a16:creationId xmlns:a16="http://schemas.microsoft.com/office/drawing/2014/main" id="{D09DDBF8-9C59-A798-4A28-9F03FD0CD639}"/>
              </a:ext>
            </a:extLst>
          </p:cNvPr>
          <p:cNvSpPr txBox="1"/>
          <p:nvPr userDrawn="1"/>
        </p:nvSpPr>
        <p:spPr>
          <a:xfrm>
            <a:off x="351396" y="240500"/>
            <a:ext cx="5314950" cy="1323439"/>
          </a:xfrm>
          <a:prstGeom prst="rect">
            <a:avLst/>
          </a:prstGeom>
          <a:noFill/>
        </p:spPr>
        <p:txBody>
          <a:bodyPr wrap="square" rtlCol="0">
            <a:spAutoFit/>
          </a:bodyPr>
          <a:lstStyle/>
          <a:p>
            <a:pPr algn="l"/>
            <a:r>
              <a:rPr lang="en-US" sz="8000" b="1" i="0">
                <a:solidFill>
                  <a:schemeClr val="bg1"/>
                </a:solidFill>
                <a:latin typeface="Akshar" pitchFamily="2" charset="0"/>
                <a:cs typeface="Akshar" pitchFamily="2" charset="0"/>
              </a:rPr>
              <a:t>Thank you</a:t>
            </a:r>
            <a:r>
              <a:rPr lang="en-US" sz="8000" b="1" i="0">
                <a:solidFill>
                  <a:schemeClr val="accent1"/>
                </a:solidFill>
                <a:latin typeface="Akshar" pitchFamily="2" charset="0"/>
                <a:cs typeface="Akshar" pitchFamily="2" charset="0"/>
              </a:rPr>
              <a:t>.</a:t>
            </a:r>
          </a:p>
        </p:txBody>
      </p:sp>
      <p:sp>
        <p:nvSpPr>
          <p:cNvPr id="2" name="Textfeld 1">
            <a:extLst>
              <a:ext uri="{FF2B5EF4-FFF2-40B4-BE49-F238E27FC236}">
                <a16:creationId xmlns:a16="http://schemas.microsoft.com/office/drawing/2014/main" id="{58B6129D-1106-F85C-5EDB-3C225F7B505A}"/>
              </a:ext>
            </a:extLst>
          </p:cNvPr>
          <p:cNvSpPr txBox="1"/>
          <p:nvPr userDrawn="1"/>
        </p:nvSpPr>
        <p:spPr>
          <a:xfrm>
            <a:off x="-338240" y="4278385"/>
            <a:ext cx="2835479" cy="307777"/>
          </a:xfrm>
          <a:prstGeom prst="rect">
            <a:avLst/>
          </a:prstGeom>
          <a:noFill/>
        </p:spPr>
        <p:txBody>
          <a:bodyPr wrap="square" rtlCol="0">
            <a:spAutoFit/>
          </a:bodyPr>
          <a:lstStyle/>
          <a:p>
            <a:pPr algn="ctr"/>
            <a:r>
              <a:rPr lang="en-US" err="1">
                <a:solidFill>
                  <a:schemeClr val="accent1"/>
                </a:solidFill>
              </a:rPr>
              <a:t>wcrp-cmip.org</a:t>
            </a:r>
            <a:endParaRPr lang="en-US">
              <a:solidFill>
                <a:schemeClr val="accent1"/>
              </a:solidFill>
            </a:endParaRPr>
          </a:p>
        </p:txBody>
      </p:sp>
      <p:pic>
        <p:nvPicPr>
          <p:cNvPr id="8" name="Grafik 7">
            <a:extLst>
              <a:ext uri="{FF2B5EF4-FFF2-40B4-BE49-F238E27FC236}">
                <a16:creationId xmlns:a16="http://schemas.microsoft.com/office/drawing/2014/main" id="{2F551953-1516-C482-C9F2-560B4A78D0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18750" y="3618385"/>
            <a:ext cx="1564290" cy="1436220"/>
          </a:xfrm>
          <a:prstGeom prst="rect">
            <a:avLst/>
          </a:prstGeom>
        </p:spPr>
      </p:pic>
    </p:spTree>
    <p:extLst>
      <p:ext uri="{BB962C8B-B14F-4D97-AF65-F5344CB8AC3E}">
        <p14:creationId xmlns:p14="http://schemas.microsoft.com/office/powerpoint/2010/main" val="429391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UnterKapitel">
    <p:bg>
      <p:bgPr>
        <a:solidFill>
          <a:schemeClr val="accent2"/>
        </a:solid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A1E6C8E7-9B4B-9A18-E058-8F2339039F84}"/>
              </a:ext>
            </a:extLst>
          </p:cNvPr>
          <p:cNvSpPr txBox="1"/>
          <p:nvPr userDrawn="1"/>
        </p:nvSpPr>
        <p:spPr>
          <a:xfrm>
            <a:off x="351396" y="240500"/>
            <a:ext cx="5314950" cy="1015663"/>
          </a:xfrm>
          <a:prstGeom prst="rect">
            <a:avLst/>
          </a:prstGeom>
          <a:noFill/>
        </p:spPr>
        <p:txBody>
          <a:bodyPr wrap="square" rtlCol="0">
            <a:spAutoFit/>
          </a:bodyPr>
          <a:lstStyle/>
          <a:p>
            <a:pPr algn="l"/>
            <a:r>
              <a:rPr lang="en-US" sz="6000" b="1" i="0">
                <a:solidFill>
                  <a:schemeClr val="bg1"/>
                </a:solidFill>
                <a:latin typeface="Akshar" pitchFamily="2" charset="0"/>
                <a:cs typeface="Akshar" pitchFamily="2" charset="0"/>
              </a:rPr>
              <a:t>Thank you</a:t>
            </a:r>
            <a:r>
              <a:rPr lang="en-US" sz="6000" b="1" i="0">
                <a:solidFill>
                  <a:schemeClr val="accent1"/>
                </a:solidFill>
                <a:latin typeface="Akshar" pitchFamily="2" charset="0"/>
                <a:cs typeface="Akshar" pitchFamily="2" charset="0"/>
              </a:rPr>
              <a:t>.</a:t>
            </a:r>
          </a:p>
        </p:txBody>
      </p:sp>
      <p:sp>
        <p:nvSpPr>
          <p:cNvPr id="3" name="Bildplatzhalter 2">
            <a:extLst>
              <a:ext uri="{FF2B5EF4-FFF2-40B4-BE49-F238E27FC236}">
                <a16:creationId xmlns:a16="http://schemas.microsoft.com/office/drawing/2014/main" id="{C07DF108-084E-60E5-7D66-60B4275AD6D4}"/>
              </a:ext>
            </a:extLst>
          </p:cNvPr>
          <p:cNvSpPr>
            <a:spLocks noGrp="1"/>
          </p:cNvSpPr>
          <p:nvPr>
            <p:ph type="pic" sz="quarter" idx="10"/>
          </p:nvPr>
        </p:nvSpPr>
        <p:spPr>
          <a:xfrm>
            <a:off x="533475" y="1844675"/>
            <a:ext cx="2055170" cy="1412875"/>
          </a:xfrm>
        </p:spPr>
        <p:txBody>
          <a:bodyPr/>
          <a:lstStyle/>
          <a:p>
            <a:r>
              <a:rPr lang="de-DE"/>
              <a:t>Bild durch Klicken auf Symbol hinzufügen</a:t>
            </a:r>
            <a:endParaRPr lang="en-US"/>
          </a:p>
        </p:txBody>
      </p:sp>
      <p:sp>
        <p:nvSpPr>
          <p:cNvPr id="11" name="Textplatzhalter 10">
            <a:extLst>
              <a:ext uri="{FF2B5EF4-FFF2-40B4-BE49-F238E27FC236}">
                <a16:creationId xmlns:a16="http://schemas.microsoft.com/office/drawing/2014/main" id="{CD12E43D-A670-2E2F-234E-D3912B24CF4B}"/>
              </a:ext>
            </a:extLst>
          </p:cNvPr>
          <p:cNvSpPr>
            <a:spLocks noGrp="1"/>
          </p:cNvSpPr>
          <p:nvPr>
            <p:ph type="body" sz="quarter" idx="11" hasCustomPrompt="1"/>
          </p:nvPr>
        </p:nvSpPr>
        <p:spPr>
          <a:xfrm>
            <a:off x="541413" y="3348038"/>
            <a:ext cx="2055170" cy="296862"/>
          </a:xfrm>
        </p:spPr>
        <p:txBody>
          <a:bodyPr>
            <a:noAutofit/>
          </a:bodyPr>
          <a:lstStyle>
            <a:lvl1pPr marL="0" indent="0">
              <a:buNone/>
              <a:defRPr sz="1000" b="1">
                <a:solidFill>
                  <a:schemeClr val="accent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e-DE"/>
              <a:t>Add </a:t>
            </a:r>
            <a:r>
              <a:rPr lang="de-DE" err="1"/>
              <a:t>name</a:t>
            </a:r>
            <a:r>
              <a:rPr lang="de-DE"/>
              <a:t> </a:t>
            </a:r>
            <a:r>
              <a:rPr lang="de-DE" err="1"/>
              <a:t>here</a:t>
            </a:r>
            <a:endParaRPr lang="de-DE"/>
          </a:p>
        </p:txBody>
      </p:sp>
      <p:sp>
        <p:nvSpPr>
          <p:cNvPr id="12" name="Textplatzhalter 10">
            <a:extLst>
              <a:ext uri="{FF2B5EF4-FFF2-40B4-BE49-F238E27FC236}">
                <a16:creationId xmlns:a16="http://schemas.microsoft.com/office/drawing/2014/main" id="{FA2819B2-99DB-7620-E1B7-28C6014E95AD}"/>
              </a:ext>
            </a:extLst>
          </p:cNvPr>
          <p:cNvSpPr>
            <a:spLocks noGrp="1"/>
          </p:cNvSpPr>
          <p:nvPr>
            <p:ph type="body" sz="quarter" idx="12" hasCustomPrompt="1"/>
          </p:nvPr>
        </p:nvSpPr>
        <p:spPr>
          <a:xfrm>
            <a:off x="541413" y="3644900"/>
            <a:ext cx="2055170" cy="226435"/>
          </a:xfrm>
        </p:spPr>
        <p:txBody>
          <a:bodyPr>
            <a:noAutofit/>
          </a:bodyPr>
          <a:lstStyle>
            <a:lvl1pPr marL="0" indent="0">
              <a:buNone/>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e-DE"/>
              <a:t>Email</a:t>
            </a:r>
          </a:p>
        </p:txBody>
      </p:sp>
      <p:sp>
        <p:nvSpPr>
          <p:cNvPr id="13" name="Bildplatzhalter 2">
            <a:extLst>
              <a:ext uri="{FF2B5EF4-FFF2-40B4-BE49-F238E27FC236}">
                <a16:creationId xmlns:a16="http://schemas.microsoft.com/office/drawing/2014/main" id="{3015D370-1D29-114C-0FF9-D62183A93EE3}"/>
              </a:ext>
            </a:extLst>
          </p:cNvPr>
          <p:cNvSpPr>
            <a:spLocks noGrp="1"/>
          </p:cNvSpPr>
          <p:nvPr>
            <p:ph type="pic" sz="quarter" idx="13"/>
          </p:nvPr>
        </p:nvSpPr>
        <p:spPr>
          <a:xfrm>
            <a:off x="2841783" y="1844675"/>
            <a:ext cx="2055170" cy="1412875"/>
          </a:xfrm>
        </p:spPr>
        <p:txBody>
          <a:bodyPr/>
          <a:lstStyle/>
          <a:p>
            <a:r>
              <a:rPr lang="de-DE"/>
              <a:t>Bild durch Klicken auf Symbol hinzufügen</a:t>
            </a:r>
            <a:endParaRPr lang="en-US"/>
          </a:p>
        </p:txBody>
      </p:sp>
      <p:sp>
        <p:nvSpPr>
          <p:cNvPr id="14" name="Textplatzhalter 10">
            <a:extLst>
              <a:ext uri="{FF2B5EF4-FFF2-40B4-BE49-F238E27FC236}">
                <a16:creationId xmlns:a16="http://schemas.microsoft.com/office/drawing/2014/main" id="{75380974-D345-358E-E8B5-FC0816E0339B}"/>
              </a:ext>
            </a:extLst>
          </p:cNvPr>
          <p:cNvSpPr>
            <a:spLocks noGrp="1"/>
          </p:cNvSpPr>
          <p:nvPr>
            <p:ph type="body" sz="quarter" idx="14" hasCustomPrompt="1"/>
          </p:nvPr>
        </p:nvSpPr>
        <p:spPr>
          <a:xfrm>
            <a:off x="2849721" y="3348038"/>
            <a:ext cx="2055170" cy="296862"/>
          </a:xfrm>
        </p:spPr>
        <p:txBody>
          <a:bodyPr>
            <a:noAutofit/>
          </a:bodyPr>
          <a:lstStyle>
            <a:lvl1pPr marL="0" indent="0">
              <a:buNone/>
              <a:defRPr sz="1000" b="1">
                <a:solidFill>
                  <a:schemeClr val="accent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e-DE"/>
              <a:t>Add </a:t>
            </a:r>
            <a:r>
              <a:rPr lang="de-DE" err="1"/>
              <a:t>name</a:t>
            </a:r>
            <a:r>
              <a:rPr lang="de-DE"/>
              <a:t> </a:t>
            </a:r>
            <a:r>
              <a:rPr lang="de-DE" err="1"/>
              <a:t>here</a:t>
            </a:r>
            <a:endParaRPr lang="de-DE"/>
          </a:p>
        </p:txBody>
      </p:sp>
      <p:sp>
        <p:nvSpPr>
          <p:cNvPr id="15" name="Textplatzhalter 10">
            <a:extLst>
              <a:ext uri="{FF2B5EF4-FFF2-40B4-BE49-F238E27FC236}">
                <a16:creationId xmlns:a16="http://schemas.microsoft.com/office/drawing/2014/main" id="{8157DE86-6E6A-29AB-4CAA-8F5BD13F9E0E}"/>
              </a:ext>
            </a:extLst>
          </p:cNvPr>
          <p:cNvSpPr>
            <a:spLocks noGrp="1"/>
          </p:cNvSpPr>
          <p:nvPr>
            <p:ph type="body" sz="quarter" idx="15" hasCustomPrompt="1"/>
          </p:nvPr>
        </p:nvSpPr>
        <p:spPr>
          <a:xfrm>
            <a:off x="2849721" y="3644900"/>
            <a:ext cx="2055170" cy="226435"/>
          </a:xfrm>
        </p:spPr>
        <p:txBody>
          <a:bodyPr>
            <a:noAutofit/>
          </a:bodyPr>
          <a:lstStyle>
            <a:lvl1pPr marL="0" indent="0">
              <a:buNone/>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e-DE"/>
              <a:t>Email</a:t>
            </a:r>
          </a:p>
        </p:txBody>
      </p:sp>
      <p:sp>
        <p:nvSpPr>
          <p:cNvPr id="16" name="Bildplatzhalter 2">
            <a:extLst>
              <a:ext uri="{FF2B5EF4-FFF2-40B4-BE49-F238E27FC236}">
                <a16:creationId xmlns:a16="http://schemas.microsoft.com/office/drawing/2014/main" id="{1FCF7169-C38F-9A30-23E7-2F0B8B96F261}"/>
              </a:ext>
            </a:extLst>
          </p:cNvPr>
          <p:cNvSpPr>
            <a:spLocks noGrp="1"/>
          </p:cNvSpPr>
          <p:nvPr>
            <p:ph type="pic" sz="quarter" idx="16"/>
          </p:nvPr>
        </p:nvSpPr>
        <p:spPr>
          <a:xfrm>
            <a:off x="5206778" y="1844675"/>
            <a:ext cx="2055170" cy="1412875"/>
          </a:xfrm>
        </p:spPr>
        <p:txBody>
          <a:bodyPr/>
          <a:lstStyle/>
          <a:p>
            <a:r>
              <a:rPr lang="de-DE"/>
              <a:t>Bild durch Klicken auf Symbol hinzufügen</a:t>
            </a:r>
            <a:endParaRPr lang="en-US"/>
          </a:p>
        </p:txBody>
      </p:sp>
      <p:sp>
        <p:nvSpPr>
          <p:cNvPr id="17" name="Textplatzhalter 10">
            <a:extLst>
              <a:ext uri="{FF2B5EF4-FFF2-40B4-BE49-F238E27FC236}">
                <a16:creationId xmlns:a16="http://schemas.microsoft.com/office/drawing/2014/main" id="{CDE8D518-E9A6-2A4A-5683-98D49EDA9246}"/>
              </a:ext>
            </a:extLst>
          </p:cNvPr>
          <p:cNvSpPr>
            <a:spLocks noGrp="1"/>
          </p:cNvSpPr>
          <p:nvPr>
            <p:ph type="body" sz="quarter" idx="17" hasCustomPrompt="1"/>
          </p:nvPr>
        </p:nvSpPr>
        <p:spPr>
          <a:xfrm>
            <a:off x="5214716" y="3348038"/>
            <a:ext cx="2055170" cy="296862"/>
          </a:xfrm>
        </p:spPr>
        <p:txBody>
          <a:bodyPr>
            <a:noAutofit/>
          </a:bodyPr>
          <a:lstStyle>
            <a:lvl1pPr marL="0" indent="0">
              <a:buNone/>
              <a:defRPr sz="1000" b="1">
                <a:solidFill>
                  <a:schemeClr val="accent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e-DE"/>
              <a:t>Add </a:t>
            </a:r>
            <a:r>
              <a:rPr lang="de-DE" err="1"/>
              <a:t>name</a:t>
            </a:r>
            <a:r>
              <a:rPr lang="de-DE"/>
              <a:t> </a:t>
            </a:r>
            <a:r>
              <a:rPr lang="de-DE" err="1"/>
              <a:t>here</a:t>
            </a:r>
            <a:endParaRPr lang="de-DE"/>
          </a:p>
        </p:txBody>
      </p:sp>
      <p:sp>
        <p:nvSpPr>
          <p:cNvPr id="18" name="Textplatzhalter 10">
            <a:extLst>
              <a:ext uri="{FF2B5EF4-FFF2-40B4-BE49-F238E27FC236}">
                <a16:creationId xmlns:a16="http://schemas.microsoft.com/office/drawing/2014/main" id="{8166B92C-ECF8-53BD-05B8-C8693B2FAE7D}"/>
              </a:ext>
            </a:extLst>
          </p:cNvPr>
          <p:cNvSpPr>
            <a:spLocks noGrp="1"/>
          </p:cNvSpPr>
          <p:nvPr>
            <p:ph type="body" sz="quarter" idx="18" hasCustomPrompt="1"/>
          </p:nvPr>
        </p:nvSpPr>
        <p:spPr>
          <a:xfrm>
            <a:off x="5214716" y="3644900"/>
            <a:ext cx="2055170" cy="226435"/>
          </a:xfrm>
        </p:spPr>
        <p:txBody>
          <a:bodyPr>
            <a:noAutofit/>
          </a:bodyPr>
          <a:lstStyle>
            <a:lvl1pPr marL="0" indent="0">
              <a:buNone/>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e-DE"/>
              <a:t>Email</a:t>
            </a:r>
          </a:p>
        </p:txBody>
      </p:sp>
      <p:cxnSp>
        <p:nvCxnSpPr>
          <p:cNvPr id="19" name="Straight Connector 10">
            <a:extLst>
              <a:ext uri="{FF2B5EF4-FFF2-40B4-BE49-F238E27FC236}">
                <a16:creationId xmlns:a16="http://schemas.microsoft.com/office/drawing/2014/main" id="{FFA626C9-EF65-7028-24A0-EB0D36B22EB1}"/>
              </a:ext>
            </a:extLst>
          </p:cNvPr>
          <p:cNvCxnSpPr>
            <a:cxnSpLocks/>
          </p:cNvCxnSpPr>
          <p:nvPr userDrawn="1"/>
        </p:nvCxnSpPr>
        <p:spPr>
          <a:xfrm>
            <a:off x="541413" y="4078513"/>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AFE132B0-2EF8-16D7-3D90-31D721705B74}"/>
              </a:ext>
            </a:extLst>
          </p:cNvPr>
          <p:cNvCxnSpPr>
            <a:cxnSpLocks/>
          </p:cNvCxnSpPr>
          <p:nvPr userDrawn="1"/>
        </p:nvCxnSpPr>
        <p:spPr>
          <a:xfrm>
            <a:off x="541413" y="4143368"/>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10">
            <a:extLst>
              <a:ext uri="{FF2B5EF4-FFF2-40B4-BE49-F238E27FC236}">
                <a16:creationId xmlns:a16="http://schemas.microsoft.com/office/drawing/2014/main" id="{19D3B3AB-6347-B988-2122-B1671B6E5EA9}"/>
              </a:ext>
            </a:extLst>
          </p:cNvPr>
          <p:cNvCxnSpPr>
            <a:cxnSpLocks/>
          </p:cNvCxnSpPr>
          <p:nvPr userDrawn="1"/>
        </p:nvCxnSpPr>
        <p:spPr>
          <a:xfrm>
            <a:off x="2864834" y="4078513"/>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13">
            <a:extLst>
              <a:ext uri="{FF2B5EF4-FFF2-40B4-BE49-F238E27FC236}">
                <a16:creationId xmlns:a16="http://schemas.microsoft.com/office/drawing/2014/main" id="{A0D6BCCA-7BD8-2A5A-8B4B-7FA7FA36AEB4}"/>
              </a:ext>
            </a:extLst>
          </p:cNvPr>
          <p:cNvCxnSpPr>
            <a:cxnSpLocks/>
          </p:cNvCxnSpPr>
          <p:nvPr userDrawn="1"/>
        </p:nvCxnSpPr>
        <p:spPr>
          <a:xfrm>
            <a:off x="2864834" y="4143368"/>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10">
            <a:extLst>
              <a:ext uri="{FF2B5EF4-FFF2-40B4-BE49-F238E27FC236}">
                <a16:creationId xmlns:a16="http://schemas.microsoft.com/office/drawing/2014/main" id="{1142296F-525A-24F5-82DD-9872F0A523AF}"/>
              </a:ext>
            </a:extLst>
          </p:cNvPr>
          <p:cNvCxnSpPr>
            <a:cxnSpLocks/>
          </p:cNvCxnSpPr>
          <p:nvPr userDrawn="1"/>
        </p:nvCxnSpPr>
        <p:spPr>
          <a:xfrm>
            <a:off x="5222272" y="4078513"/>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13">
            <a:extLst>
              <a:ext uri="{FF2B5EF4-FFF2-40B4-BE49-F238E27FC236}">
                <a16:creationId xmlns:a16="http://schemas.microsoft.com/office/drawing/2014/main" id="{9C3EA5CA-0BEC-4F72-EF1F-C0F022DD021F}"/>
              </a:ext>
            </a:extLst>
          </p:cNvPr>
          <p:cNvCxnSpPr>
            <a:cxnSpLocks/>
          </p:cNvCxnSpPr>
          <p:nvPr userDrawn="1"/>
        </p:nvCxnSpPr>
        <p:spPr>
          <a:xfrm>
            <a:off x="5222272" y="4143368"/>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Textplatzhalter 10">
            <a:extLst>
              <a:ext uri="{FF2B5EF4-FFF2-40B4-BE49-F238E27FC236}">
                <a16:creationId xmlns:a16="http://schemas.microsoft.com/office/drawing/2014/main" id="{3902F067-87EA-01D7-1245-011F2801C667}"/>
              </a:ext>
            </a:extLst>
          </p:cNvPr>
          <p:cNvSpPr>
            <a:spLocks noGrp="1"/>
          </p:cNvSpPr>
          <p:nvPr>
            <p:ph type="body" sz="quarter" idx="19" hasCustomPrompt="1"/>
          </p:nvPr>
        </p:nvSpPr>
        <p:spPr>
          <a:xfrm>
            <a:off x="541413" y="4513617"/>
            <a:ext cx="3002832" cy="296862"/>
          </a:xfrm>
        </p:spPr>
        <p:txBody>
          <a:bodyPr>
            <a:noAutofit/>
          </a:bodyPr>
          <a:lstStyle>
            <a:lvl1pPr marL="0" indent="0" algn="r">
              <a:buNone/>
              <a:defRPr sz="1050" b="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marL="0" lvl="0" indent="0" algn="l" defTabSz="914400" rtl="0" eaLnBrk="1" latinLnBrk="0" hangingPunct="1">
              <a:lnSpc>
                <a:spcPct val="90000"/>
              </a:lnSpc>
              <a:spcBef>
                <a:spcPts val="1000"/>
              </a:spcBef>
              <a:buClr>
                <a:schemeClr val="accent1"/>
              </a:buClr>
              <a:buFont typeface="Courier New" panose="02070309020205020404" pitchFamily="49" charset="0"/>
              <a:buNone/>
            </a:pPr>
            <a:r>
              <a:rPr lang="de-DE"/>
              <a:t>Add Stand Info </a:t>
            </a:r>
            <a:r>
              <a:rPr lang="de-DE" err="1"/>
              <a:t>here</a:t>
            </a:r>
            <a:endParaRPr lang="de-DE"/>
          </a:p>
        </p:txBody>
      </p:sp>
      <p:pic>
        <p:nvPicPr>
          <p:cNvPr id="27" name="Grafik 26">
            <a:extLst>
              <a:ext uri="{FF2B5EF4-FFF2-40B4-BE49-F238E27FC236}">
                <a16:creationId xmlns:a16="http://schemas.microsoft.com/office/drawing/2014/main" id="{C2AF504F-5831-9BF9-1861-3D989FC8AE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71775" y="4591665"/>
            <a:ext cx="654838" cy="272849"/>
          </a:xfrm>
          <a:prstGeom prst="rect">
            <a:avLst/>
          </a:prstGeom>
        </p:spPr>
      </p:pic>
    </p:spTree>
    <p:extLst>
      <p:ext uri="{BB962C8B-B14F-4D97-AF65-F5344CB8AC3E}">
        <p14:creationId xmlns:p14="http://schemas.microsoft.com/office/powerpoint/2010/main" val="2211331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UnterKapitel">
    <p:bg>
      <p:bgPr>
        <a:solidFill>
          <a:schemeClr val="accent2"/>
        </a:solidFill>
        <a:effectLst/>
      </p:bgPr>
    </p:bg>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FBE0CF60-20D9-CEA9-8A0A-6AB7958583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780" r="14780"/>
          <a:stretch/>
        </p:blipFill>
        <p:spPr>
          <a:xfrm>
            <a:off x="0" y="0"/>
            <a:ext cx="9144000" cy="5143500"/>
          </a:xfrm>
          <a:prstGeom prst="rect">
            <a:avLst/>
          </a:prstGeom>
        </p:spPr>
      </p:pic>
      <p:sp>
        <p:nvSpPr>
          <p:cNvPr id="9" name="Textfeld 8">
            <a:extLst>
              <a:ext uri="{FF2B5EF4-FFF2-40B4-BE49-F238E27FC236}">
                <a16:creationId xmlns:a16="http://schemas.microsoft.com/office/drawing/2014/main" id="{A1E6C8E7-9B4B-9A18-E058-8F2339039F84}"/>
              </a:ext>
            </a:extLst>
          </p:cNvPr>
          <p:cNvSpPr txBox="1"/>
          <p:nvPr userDrawn="1"/>
        </p:nvSpPr>
        <p:spPr>
          <a:xfrm>
            <a:off x="351396" y="240500"/>
            <a:ext cx="5314950" cy="1015663"/>
          </a:xfrm>
          <a:prstGeom prst="rect">
            <a:avLst/>
          </a:prstGeom>
          <a:noFill/>
        </p:spPr>
        <p:txBody>
          <a:bodyPr wrap="square" rtlCol="0">
            <a:spAutoFit/>
          </a:bodyPr>
          <a:lstStyle/>
          <a:p>
            <a:pPr algn="l"/>
            <a:r>
              <a:rPr lang="en-US" sz="6000" b="1" i="0">
                <a:solidFill>
                  <a:schemeClr val="bg1"/>
                </a:solidFill>
                <a:latin typeface="Akshar" pitchFamily="2" charset="0"/>
                <a:cs typeface="Akshar" pitchFamily="2" charset="0"/>
              </a:rPr>
              <a:t>Thank you</a:t>
            </a:r>
            <a:r>
              <a:rPr lang="en-US" sz="6000" b="1" i="0">
                <a:solidFill>
                  <a:schemeClr val="accent1"/>
                </a:solidFill>
                <a:latin typeface="Akshar" pitchFamily="2" charset="0"/>
                <a:cs typeface="Akshar" pitchFamily="2" charset="0"/>
              </a:rPr>
              <a:t>.</a:t>
            </a:r>
          </a:p>
        </p:txBody>
      </p:sp>
      <p:sp>
        <p:nvSpPr>
          <p:cNvPr id="3" name="Bildplatzhalter 2">
            <a:extLst>
              <a:ext uri="{FF2B5EF4-FFF2-40B4-BE49-F238E27FC236}">
                <a16:creationId xmlns:a16="http://schemas.microsoft.com/office/drawing/2014/main" id="{C07DF108-084E-60E5-7D66-60B4275AD6D4}"/>
              </a:ext>
            </a:extLst>
          </p:cNvPr>
          <p:cNvSpPr>
            <a:spLocks noGrp="1"/>
          </p:cNvSpPr>
          <p:nvPr>
            <p:ph type="pic" sz="quarter" idx="10"/>
          </p:nvPr>
        </p:nvSpPr>
        <p:spPr>
          <a:xfrm>
            <a:off x="533475" y="1844675"/>
            <a:ext cx="2055170" cy="1412875"/>
          </a:xfrm>
        </p:spPr>
        <p:txBody>
          <a:bodyPr/>
          <a:lstStyle/>
          <a:p>
            <a:r>
              <a:rPr lang="de-DE"/>
              <a:t>Bild durch Klicken auf Symbol hinzufügen</a:t>
            </a:r>
            <a:endParaRPr lang="en-US"/>
          </a:p>
        </p:txBody>
      </p:sp>
      <p:sp>
        <p:nvSpPr>
          <p:cNvPr id="11" name="Textplatzhalter 10">
            <a:extLst>
              <a:ext uri="{FF2B5EF4-FFF2-40B4-BE49-F238E27FC236}">
                <a16:creationId xmlns:a16="http://schemas.microsoft.com/office/drawing/2014/main" id="{CD12E43D-A670-2E2F-234E-D3912B24CF4B}"/>
              </a:ext>
            </a:extLst>
          </p:cNvPr>
          <p:cNvSpPr>
            <a:spLocks noGrp="1"/>
          </p:cNvSpPr>
          <p:nvPr>
            <p:ph type="body" sz="quarter" idx="11" hasCustomPrompt="1"/>
          </p:nvPr>
        </p:nvSpPr>
        <p:spPr>
          <a:xfrm>
            <a:off x="452387" y="3348038"/>
            <a:ext cx="2144196" cy="258532"/>
          </a:xfrm>
        </p:spPr>
        <p:txBody>
          <a:bodyPr>
            <a:normAutofit/>
          </a:bodyPr>
          <a:lstStyle>
            <a:lvl1pPr marL="0" indent="0">
              <a:buNone/>
              <a:defRPr sz="1200" b="1">
                <a:solidFill>
                  <a:schemeClr val="accent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e-DE"/>
              <a:t>Add </a:t>
            </a:r>
            <a:r>
              <a:rPr lang="de-DE" err="1"/>
              <a:t>name</a:t>
            </a:r>
            <a:r>
              <a:rPr lang="de-DE"/>
              <a:t> </a:t>
            </a:r>
            <a:r>
              <a:rPr lang="de-DE" err="1"/>
              <a:t>here</a:t>
            </a:r>
            <a:endParaRPr lang="de-DE"/>
          </a:p>
        </p:txBody>
      </p:sp>
      <p:sp>
        <p:nvSpPr>
          <p:cNvPr id="12" name="Textplatzhalter 10">
            <a:extLst>
              <a:ext uri="{FF2B5EF4-FFF2-40B4-BE49-F238E27FC236}">
                <a16:creationId xmlns:a16="http://schemas.microsoft.com/office/drawing/2014/main" id="{FA2819B2-99DB-7620-E1B7-28C6014E95AD}"/>
              </a:ext>
            </a:extLst>
          </p:cNvPr>
          <p:cNvSpPr>
            <a:spLocks noGrp="1"/>
          </p:cNvSpPr>
          <p:nvPr>
            <p:ph type="body" sz="quarter" idx="12" hasCustomPrompt="1"/>
          </p:nvPr>
        </p:nvSpPr>
        <p:spPr>
          <a:xfrm>
            <a:off x="452387" y="3606400"/>
            <a:ext cx="2144196" cy="226435"/>
          </a:xfrm>
        </p:spPr>
        <p:txBody>
          <a:bodyPr>
            <a:noAutofit/>
          </a:bodyPr>
          <a:lstStyle>
            <a:lvl1pPr marL="0" indent="0">
              <a:buNone/>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e-DE"/>
              <a:t>Email</a:t>
            </a:r>
          </a:p>
        </p:txBody>
      </p:sp>
      <p:sp>
        <p:nvSpPr>
          <p:cNvPr id="13" name="Bildplatzhalter 2">
            <a:extLst>
              <a:ext uri="{FF2B5EF4-FFF2-40B4-BE49-F238E27FC236}">
                <a16:creationId xmlns:a16="http://schemas.microsoft.com/office/drawing/2014/main" id="{3015D370-1D29-114C-0FF9-D62183A93EE3}"/>
              </a:ext>
            </a:extLst>
          </p:cNvPr>
          <p:cNvSpPr>
            <a:spLocks noGrp="1"/>
          </p:cNvSpPr>
          <p:nvPr>
            <p:ph type="pic" sz="quarter" idx="13"/>
          </p:nvPr>
        </p:nvSpPr>
        <p:spPr>
          <a:xfrm>
            <a:off x="2841783" y="1844675"/>
            <a:ext cx="2055170" cy="1412875"/>
          </a:xfrm>
        </p:spPr>
        <p:txBody>
          <a:bodyPr/>
          <a:lstStyle/>
          <a:p>
            <a:r>
              <a:rPr lang="de-DE"/>
              <a:t>Bild durch Klicken auf Symbol hinzufügen</a:t>
            </a:r>
            <a:endParaRPr lang="en-US"/>
          </a:p>
        </p:txBody>
      </p:sp>
      <p:sp>
        <p:nvSpPr>
          <p:cNvPr id="14" name="Textplatzhalter 10">
            <a:extLst>
              <a:ext uri="{FF2B5EF4-FFF2-40B4-BE49-F238E27FC236}">
                <a16:creationId xmlns:a16="http://schemas.microsoft.com/office/drawing/2014/main" id="{75380974-D345-358E-E8B5-FC0816E0339B}"/>
              </a:ext>
            </a:extLst>
          </p:cNvPr>
          <p:cNvSpPr>
            <a:spLocks noGrp="1"/>
          </p:cNvSpPr>
          <p:nvPr>
            <p:ph type="body" sz="quarter" idx="14" hasCustomPrompt="1"/>
          </p:nvPr>
        </p:nvSpPr>
        <p:spPr>
          <a:xfrm>
            <a:off x="2760695" y="3348038"/>
            <a:ext cx="2144196" cy="258532"/>
          </a:xfrm>
        </p:spPr>
        <p:txBody>
          <a:bodyPr>
            <a:normAutofit/>
          </a:bodyPr>
          <a:lstStyle>
            <a:lvl1pPr marL="0" indent="0">
              <a:buNone/>
              <a:defRPr sz="1200" b="1">
                <a:solidFill>
                  <a:schemeClr val="accent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e-DE"/>
              <a:t>Add </a:t>
            </a:r>
            <a:r>
              <a:rPr lang="de-DE" err="1"/>
              <a:t>name</a:t>
            </a:r>
            <a:r>
              <a:rPr lang="de-DE"/>
              <a:t> </a:t>
            </a:r>
            <a:r>
              <a:rPr lang="de-DE" err="1"/>
              <a:t>here</a:t>
            </a:r>
            <a:endParaRPr lang="de-DE"/>
          </a:p>
        </p:txBody>
      </p:sp>
      <p:sp>
        <p:nvSpPr>
          <p:cNvPr id="15" name="Textplatzhalter 10">
            <a:extLst>
              <a:ext uri="{FF2B5EF4-FFF2-40B4-BE49-F238E27FC236}">
                <a16:creationId xmlns:a16="http://schemas.microsoft.com/office/drawing/2014/main" id="{8157DE86-6E6A-29AB-4CAA-8F5BD13F9E0E}"/>
              </a:ext>
            </a:extLst>
          </p:cNvPr>
          <p:cNvSpPr>
            <a:spLocks noGrp="1"/>
          </p:cNvSpPr>
          <p:nvPr>
            <p:ph type="body" sz="quarter" idx="15" hasCustomPrompt="1"/>
          </p:nvPr>
        </p:nvSpPr>
        <p:spPr>
          <a:xfrm>
            <a:off x="2760695" y="3606400"/>
            <a:ext cx="2144196" cy="226435"/>
          </a:xfrm>
        </p:spPr>
        <p:txBody>
          <a:bodyPr>
            <a:noAutofit/>
          </a:bodyPr>
          <a:lstStyle>
            <a:lvl1pPr marL="0" indent="0">
              <a:buNone/>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e-DE"/>
              <a:t>Email</a:t>
            </a:r>
          </a:p>
        </p:txBody>
      </p:sp>
      <p:sp>
        <p:nvSpPr>
          <p:cNvPr id="16" name="Bildplatzhalter 2">
            <a:extLst>
              <a:ext uri="{FF2B5EF4-FFF2-40B4-BE49-F238E27FC236}">
                <a16:creationId xmlns:a16="http://schemas.microsoft.com/office/drawing/2014/main" id="{1FCF7169-C38F-9A30-23E7-2F0B8B96F261}"/>
              </a:ext>
            </a:extLst>
          </p:cNvPr>
          <p:cNvSpPr>
            <a:spLocks noGrp="1"/>
          </p:cNvSpPr>
          <p:nvPr>
            <p:ph type="pic" sz="quarter" idx="16"/>
          </p:nvPr>
        </p:nvSpPr>
        <p:spPr>
          <a:xfrm>
            <a:off x="5206778" y="1844675"/>
            <a:ext cx="2055170" cy="1412875"/>
          </a:xfrm>
        </p:spPr>
        <p:txBody>
          <a:bodyPr/>
          <a:lstStyle/>
          <a:p>
            <a:r>
              <a:rPr lang="de-DE"/>
              <a:t>Bild durch Klicken auf Symbol hinzufügen</a:t>
            </a:r>
            <a:endParaRPr lang="en-US"/>
          </a:p>
        </p:txBody>
      </p:sp>
      <p:sp>
        <p:nvSpPr>
          <p:cNvPr id="17" name="Textplatzhalter 10">
            <a:extLst>
              <a:ext uri="{FF2B5EF4-FFF2-40B4-BE49-F238E27FC236}">
                <a16:creationId xmlns:a16="http://schemas.microsoft.com/office/drawing/2014/main" id="{CDE8D518-E9A6-2A4A-5683-98D49EDA9246}"/>
              </a:ext>
            </a:extLst>
          </p:cNvPr>
          <p:cNvSpPr>
            <a:spLocks noGrp="1"/>
          </p:cNvSpPr>
          <p:nvPr>
            <p:ph type="body" sz="quarter" idx="17" hasCustomPrompt="1"/>
          </p:nvPr>
        </p:nvSpPr>
        <p:spPr>
          <a:xfrm>
            <a:off x="5206778" y="3348038"/>
            <a:ext cx="2063108" cy="258532"/>
          </a:xfrm>
        </p:spPr>
        <p:txBody>
          <a:bodyPr>
            <a:normAutofit/>
          </a:bodyPr>
          <a:lstStyle>
            <a:lvl1pPr marL="0" indent="0">
              <a:buNone/>
              <a:defRPr sz="1200" b="1">
                <a:solidFill>
                  <a:schemeClr val="accent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e-DE"/>
              <a:t>Add </a:t>
            </a:r>
            <a:r>
              <a:rPr lang="de-DE" err="1"/>
              <a:t>name</a:t>
            </a:r>
            <a:r>
              <a:rPr lang="de-DE"/>
              <a:t> </a:t>
            </a:r>
            <a:r>
              <a:rPr lang="de-DE" err="1"/>
              <a:t>here</a:t>
            </a:r>
            <a:endParaRPr lang="de-DE"/>
          </a:p>
        </p:txBody>
      </p:sp>
      <p:sp>
        <p:nvSpPr>
          <p:cNvPr id="18" name="Textplatzhalter 10">
            <a:extLst>
              <a:ext uri="{FF2B5EF4-FFF2-40B4-BE49-F238E27FC236}">
                <a16:creationId xmlns:a16="http://schemas.microsoft.com/office/drawing/2014/main" id="{8166B92C-ECF8-53BD-05B8-C8693B2FAE7D}"/>
              </a:ext>
            </a:extLst>
          </p:cNvPr>
          <p:cNvSpPr>
            <a:spLocks noGrp="1"/>
          </p:cNvSpPr>
          <p:nvPr>
            <p:ph type="body" sz="quarter" idx="18" hasCustomPrompt="1"/>
          </p:nvPr>
        </p:nvSpPr>
        <p:spPr>
          <a:xfrm>
            <a:off x="5206778" y="3606400"/>
            <a:ext cx="2063108" cy="226435"/>
          </a:xfrm>
        </p:spPr>
        <p:txBody>
          <a:bodyPr>
            <a:noAutofit/>
          </a:bodyPr>
          <a:lstStyle>
            <a:lvl1pPr marL="0" indent="0">
              <a:buNone/>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e-DE"/>
              <a:t>Email</a:t>
            </a:r>
          </a:p>
        </p:txBody>
      </p:sp>
      <p:cxnSp>
        <p:nvCxnSpPr>
          <p:cNvPr id="19" name="Straight Connector 10">
            <a:extLst>
              <a:ext uri="{FF2B5EF4-FFF2-40B4-BE49-F238E27FC236}">
                <a16:creationId xmlns:a16="http://schemas.microsoft.com/office/drawing/2014/main" id="{FFA626C9-EF65-7028-24A0-EB0D36B22EB1}"/>
              </a:ext>
            </a:extLst>
          </p:cNvPr>
          <p:cNvCxnSpPr>
            <a:cxnSpLocks/>
          </p:cNvCxnSpPr>
          <p:nvPr userDrawn="1"/>
        </p:nvCxnSpPr>
        <p:spPr>
          <a:xfrm>
            <a:off x="541413" y="3991888"/>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AFE132B0-2EF8-16D7-3D90-31D721705B74}"/>
              </a:ext>
            </a:extLst>
          </p:cNvPr>
          <p:cNvCxnSpPr>
            <a:cxnSpLocks/>
          </p:cNvCxnSpPr>
          <p:nvPr userDrawn="1"/>
        </p:nvCxnSpPr>
        <p:spPr>
          <a:xfrm>
            <a:off x="541413" y="4056743"/>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10">
            <a:extLst>
              <a:ext uri="{FF2B5EF4-FFF2-40B4-BE49-F238E27FC236}">
                <a16:creationId xmlns:a16="http://schemas.microsoft.com/office/drawing/2014/main" id="{19D3B3AB-6347-B988-2122-B1671B6E5EA9}"/>
              </a:ext>
            </a:extLst>
          </p:cNvPr>
          <p:cNvCxnSpPr>
            <a:cxnSpLocks/>
          </p:cNvCxnSpPr>
          <p:nvPr userDrawn="1"/>
        </p:nvCxnSpPr>
        <p:spPr>
          <a:xfrm>
            <a:off x="2864834" y="3991888"/>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13">
            <a:extLst>
              <a:ext uri="{FF2B5EF4-FFF2-40B4-BE49-F238E27FC236}">
                <a16:creationId xmlns:a16="http://schemas.microsoft.com/office/drawing/2014/main" id="{A0D6BCCA-7BD8-2A5A-8B4B-7FA7FA36AEB4}"/>
              </a:ext>
            </a:extLst>
          </p:cNvPr>
          <p:cNvCxnSpPr>
            <a:cxnSpLocks/>
          </p:cNvCxnSpPr>
          <p:nvPr userDrawn="1"/>
        </p:nvCxnSpPr>
        <p:spPr>
          <a:xfrm>
            <a:off x="2864834" y="4056743"/>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10">
            <a:extLst>
              <a:ext uri="{FF2B5EF4-FFF2-40B4-BE49-F238E27FC236}">
                <a16:creationId xmlns:a16="http://schemas.microsoft.com/office/drawing/2014/main" id="{1142296F-525A-24F5-82DD-9872F0A523AF}"/>
              </a:ext>
            </a:extLst>
          </p:cNvPr>
          <p:cNvCxnSpPr>
            <a:cxnSpLocks/>
          </p:cNvCxnSpPr>
          <p:nvPr userDrawn="1"/>
        </p:nvCxnSpPr>
        <p:spPr>
          <a:xfrm>
            <a:off x="5222272" y="3991888"/>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13">
            <a:extLst>
              <a:ext uri="{FF2B5EF4-FFF2-40B4-BE49-F238E27FC236}">
                <a16:creationId xmlns:a16="http://schemas.microsoft.com/office/drawing/2014/main" id="{9C3EA5CA-0BEC-4F72-EF1F-C0F022DD021F}"/>
              </a:ext>
            </a:extLst>
          </p:cNvPr>
          <p:cNvCxnSpPr>
            <a:cxnSpLocks/>
          </p:cNvCxnSpPr>
          <p:nvPr userDrawn="1"/>
        </p:nvCxnSpPr>
        <p:spPr>
          <a:xfrm>
            <a:off x="5222272" y="4056743"/>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Textplatzhalter 10">
            <a:extLst>
              <a:ext uri="{FF2B5EF4-FFF2-40B4-BE49-F238E27FC236}">
                <a16:creationId xmlns:a16="http://schemas.microsoft.com/office/drawing/2014/main" id="{3902F067-87EA-01D7-1245-011F2801C667}"/>
              </a:ext>
            </a:extLst>
          </p:cNvPr>
          <p:cNvSpPr>
            <a:spLocks noGrp="1"/>
          </p:cNvSpPr>
          <p:nvPr>
            <p:ph type="body" sz="quarter" idx="19" hasCustomPrompt="1"/>
          </p:nvPr>
        </p:nvSpPr>
        <p:spPr>
          <a:xfrm>
            <a:off x="445163" y="4513617"/>
            <a:ext cx="3002832" cy="296862"/>
          </a:xfrm>
        </p:spPr>
        <p:txBody>
          <a:bodyPr>
            <a:noAutofit/>
          </a:bodyPr>
          <a:lstStyle>
            <a:lvl1pPr marL="0" indent="0" algn="r">
              <a:buNone/>
              <a:defRPr sz="1050" b="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marL="0" lvl="0" indent="0" algn="l" defTabSz="914400" rtl="0" eaLnBrk="1" latinLnBrk="0" hangingPunct="1">
              <a:lnSpc>
                <a:spcPct val="90000"/>
              </a:lnSpc>
              <a:spcBef>
                <a:spcPts val="1000"/>
              </a:spcBef>
              <a:buClr>
                <a:schemeClr val="accent1"/>
              </a:buClr>
              <a:buFont typeface="Courier New" panose="02070309020205020404" pitchFamily="49" charset="0"/>
              <a:buNone/>
            </a:pPr>
            <a:r>
              <a:rPr lang="de-DE"/>
              <a:t>Add Stand Info </a:t>
            </a:r>
            <a:r>
              <a:rPr lang="de-DE" err="1"/>
              <a:t>here</a:t>
            </a:r>
            <a:endParaRPr lang="de-DE"/>
          </a:p>
        </p:txBody>
      </p:sp>
      <p:pic>
        <p:nvPicPr>
          <p:cNvPr id="27" name="Grafik 26">
            <a:extLst>
              <a:ext uri="{FF2B5EF4-FFF2-40B4-BE49-F238E27FC236}">
                <a16:creationId xmlns:a16="http://schemas.microsoft.com/office/drawing/2014/main" id="{F52D03DB-A4C0-CF39-62F3-3BA89439994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71775" y="4591665"/>
            <a:ext cx="654838" cy="272849"/>
          </a:xfrm>
          <a:prstGeom prst="rect">
            <a:avLst/>
          </a:prstGeom>
        </p:spPr>
      </p:pic>
    </p:spTree>
    <p:extLst>
      <p:ext uri="{BB962C8B-B14F-4D97-AF65-F5344CB8AC3E}">
        <p14:creationId xmlns:p14="http://schemas.microsoft.com/office/powerpoint/2010/main" val="1495787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UnterKapitel">
    <p:bg>
      <p:bgPr>
        <a:solidFill>
          <a:schemeClr val="accent2"/>
        </a:solidFill>
        <a:effectLst/>
      </p:bgPr>
    </p:bg>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FBE0CF60-20D9-CEA9-8A0A-6AB7958583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780" r="14780"/>
          <a:stretch/>
        </p:blipFill>
        <p:spPr>
          <a:xfrm>
            <a:off x="0" y="0"/>
            <a:ext cx="9144000" cy="5143500"/>
          </a:xfrm>
          <a:prstGeom prst="rect">
            <a:avLst/>
          </a:prstGeom>
        </p:spPr>
      </p:pic>
      <p:sp>
        <p:nvSpPr>
          <p:cNvPr id="9" name="Textfeld 8">
            <a:extLst>
              <a:ext uri="{FF2B5EF4-FFF2-40B4-BE49-F238E27FC236}">
                <a16:creationId xmlns:a16="http://schemas.microsoft.com/office/drawing/2014/main" id="{A1E6C8E7-9B4B-9A18-E058-8F2339039F84}"/>
              </a:ext>
            </a:extLst>
          </p:cNvPr>
          <p:cNvSpPr txBox="1"/>
          <p:nvPr userDrawn="1"/>
        </p:nvSpPr>
        <p:spPr>
          <a:xfrm>
            <a:off x="351396" y="240500"/>
            <a:ext cx="7512444" cy="1107996"/>
          </a:xfrm>
          <a:prstGeom prst="rect">
            <a:avLst/>
          </a:prstGeom>
          <a:noFill/>
        </p:spPr>
        <p:txBody>
          <a:bodyPr wrap="square" rtlCol="0">
            <a:spAutoFit/>
          </a:bodyPr>
          <a:lstStyle/>
          <a:p>
            <a:pPr algn="l"/>
            <a:r>
              <a:rPr lang="en-US" sz="6600" b="1" i="0">
                <a:solidFill>
                  <a:schemeClr val="bg1"/>
                </a:solidFill>
                <a:latin typeface="Akshar" pitchFamily="2" charset="0"/>
                <a:cs typeface="Akshar" pitchFamily="2" charset="0"/>
              </a:rPr>
              <a:t>Thank you</a:t>
            </a:r>
            <a:r>
              <a:rPr lang="en-US" sz="6600" b="1" i="0">
                <a:solidFill>
                  <a:schemeClr val="accent1"/>
                </a:solidFill>
                <a:latin typeface="Akshar" pitchFamily="2" charset="0"/>
                <a:cs typeface="Akshar" pitchFamily="2" charset="0"/>
              </a:rPr>
              <a:t>.</a:t>
            </a:r>
          </a:p>
        </p:txBody>
      </p:sp>
      <p:sp>
        <p:nvSpPr>
          <p:cNvPr id="3" name="Bildplatzhalter 2">
            <a:extLst>
              <a:ext uri="{FF2B5EF4-FFF2-40B4-BE49-F238E27FC236}">
                <a16:creationId xmlns:a16="http://schemas.microsoft.com/office/drawing/2014/main" id="{C07DF108-084E-60E5-7D66-60B4275AD6D4}"/>
              </a:ext>
            </a:extLst>
          </p:cNvPr>
          <p:cNvSpPr>
            <a:spLocks noGrp="1"/>
          </p:cNvSpPr>
          <p:nvPr>
            <p:ph type="pic" sz="quarter" idx="10"/>
          </p:nvPr>
        </p:nvSpPr>
        <p:spPr>
          <a:xfrm>
            <a:off x="533475" y="1614496"/>
            <a:ext cx="2055170" cy="2335919"/>
          </a:xfrm>
        </p:spPr>
        <p:txBody>
          <a:bodyPr/>
          <a:lstStyle/>
          <a:p>
            <a:r>
              <a:rPr lang="de-DE"/>
              <a:t>Bild durch Klicken auf Symbol hinzufügen</a:t>
            </a:r>
            <a:endParaRPr lang="en-US"/>
          </a:p>
        </p:txBody>
      </p:sp>
      <p:sp>
        <p:nvSpPr>
          <p:cNvPr id="11" name="Textplatzhalter 10">
            <a:extLst>
              <a:ext uri="{FF2B5EF4-FFF2-40B4-BE49-F238E27FC236}">
                <a16:creationId xmlns:a16="http://schemas.microsoft.com/office/drawing/2014/main" id="{CD12E43D-A670-2E2F-234E-D3912B24CF4B}"/>
              </a:ext>
            </a:extLst>
          </p:cNvPr>
          <p:cNvSpPr>
            <a:spLocks noGrp="1"/>
          </p:cNvSpPr>
          <p:nvPr>
            <p:ph type="body" sz="quarter" idx="11" hasCustomPrompt="1"/>
          </p:nvPr>
        </p:nvSpPr>
        <p:spPr>
          <a:xfrm>
            <a:off x="2851475" y="1844675"/>
            <a:ext cx="3002831" cy="296819"/>
          </a:xfrm>
        </p:spPr>
        <p:txBody>
          <a:bodyPr>
            <a:noAutofit/>
          </a:bodyPr>
          <a:lstStyle>
            <a:lvl1pPr marL="0" indent="0">
              <a:buNone/>
              <a:defRPr sz="1600" b="1">
                <a:solidFill>
                  <a:schemeClr val="accent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e-DE"/>
              <a:t>Add </a:t>
            </a:r>
            <a:r>
              <a:rPr lang="de-DE" err="1"/>
              <a:t>name</a:t>
            </a:r>
            <a:r>
              <a:rPr lang="de-DE"/>
              <a:t> </a:t>
            </a:r>
            <a:r>
              <a:rPr lang="de-DE" err="1"/>
              <a:t>here</a:t>
            </a:r>
            <a:endParaRPr lang="de-DE"/>
          </a:p>
        </p:txBody>
      </p:sp>
      <p:sp>
        <p:nvSpPr>
          <p:cNvPr id="12" name="Textplatzhalter 10">
            <a:extLst>
              <a:ext uri="{FF2B5EF4-FFF2-40B4-BE49-F238E27FC236}">
                <a16:creationId xmlns:a16="http://schemas.microsoft.com/office/drawing/2014/main" id="{FA2819B2-99DB-7620-E1B7-28C6014E95AD}"/>
              </a:ext>
            </a:extLst>
          </p:cNvPr>
          <p:cNvSpPr>
            <a:spLocks noGrp="1"/>
          </p:cNvSpPr>
          <p:nvPr>
            <p:ph type="body" sz="quarter" idx="12" hasCustomPrompt="1"/>
          </p:nvPr>
        </p:nvSpPr>
        <p:spPr>
          <a:xfrm>
            <a:off x="2851475" y="2141538"/>
            <a:ext cx="3002831" cy="226402"/>
          </a:xfrm>
        </p:spPr>
        <p:txBody>
          <a:bodyPr>
            <a:noAutofit/>
          </a:bodyPr>
          <a:lstStyle>
            <a:lvl1pPr marL="0" indent="0">
              <a:buNone/>
              <a:defRPr sz="11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lvl="0"/>
            <a:r>
              <a:rPr lang="de-DE"/>
              <a:t>Email</a:t>
            </a:r>
          </a:p>
        </p:txBody>
      </p:sp>
      <p:cxnSp>
        <p:nvCxnSpPr>
          <p:cNvPr id="19" name="Straight Connector 10">
            <a:extLst>
              <a:ext uri="{FF2B5EF4-FFF2-40B4-BE49-F238E27FC236}">
                <a16:creationId xmlns:a16="http://schemas.microsoft.com/office/drawing/2014/main" id="{FFA626C9-EF65-7028-24A0-EB0D36B22EB1}"/>
              </a:ext>
            </a:extLst>
          </p:cNvPr>
          <p:cNvCxnSpPr>
            <a:cxnSpLocks/>
          </p:cNvCxnSpPr>
          <p:nvPr userDrawn="1"/>
        </p:nvCxnSpPr>
        <p:spPr>
          <a:xfrm>
            <a:off x="2851476" y="2575150"/>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AFE132B0-2EF8-16D7-3D90-31D721705B74}"/>
              </a:ext>
            </a:extLst>
          </p:cNvPr>
          <p:cNvCxnSpPr>
            <a:cxnSpLocks/>
          </p:cNvCxnSpPr>
          <p:nvPr userDrawn="1"/>
        </p:nvCxnSpPr>
        <p:spPr>
          <a:xfrm>
            <a:off x="2851476" y="2640005"/>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Textplatzhalter 10">
            <a:extLst>
              <a:ext uri="{FF2B5EF4-FFF2-40B4-BE49-F238E27FC236}">
                <a16:creationId xmlns:a16="http://schemas.microsoft.com/office/drawing/2014/main" id="{3902F067-87EA-01D7-1245-011F2801C667}"/>
              </a:ext>
            </a:extLst>
          </p:cNvPr>
          <p:cNvSpPr>
            <a:spLocks noGrp="1"/>
          </p:cNvSpPr>
          <p:nvPr>
            <p:ph type="body" sz="quarter" idx="19" hasCustomPrompt="1"/>
          </p:nvPr>
        </p:nvSpPr>
        <p:spPr>
          <a:xfrm>
            <a:off x="541413" y="4513617"/>
            <a:ext cx="3002832" cy="296862"/>
          </a:xfrm>
        </p:spPr>
        <p:txBody>
          <a:bodyPr>
            <a:noAutofit/>
          </a:bodyPr>
          <a:lstStyle>
            <a:lvl1pPr marL="0" indent="0" algn="r">
              <a:buNone/>
              <a:defRPr sz="1050" b="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stStyle>
          <a:p>
            <a:pPr marL="0" lvl="0" indent="0" algn="l" defTabSz="914400" rtl="0" eaLnBrk="1" latinLnBrk="0" hangingPunct="1">
              <a:lnSpc>
                <a:spcPct val="90000"/>
              </a:lnSpc>
              <a:spcBef>
                <a:spcPts val="1000"/>
              </a:spcBef>
              <a:buClr>
                <a:schemeClr val="accent1"/>
              </a:buClr>
              <a:buFont typeface="Courier New" panose="02070309020205020404" pitchFamily="49" charset="0"/>
              <a:buNone/>
            </a:pPr>
            <a:r>
              <a:rPr lang="de-DE"/>
              <a:t>Add Stand Info </a:t>
            </a:r>
            <a:r>
              <a:rPr lang="de-DE" err="1"/>
              <a:t>here</a:t>
            </a:r>
            <a:endParaRPr lang="de-DE"/>
          </a:p>
        </p:txBody>
      </p:sp>
      <p:pic>
        <p:nvPicPr>
          <p:cNvPr id="14" name="Grafik 13">
            <a:extLst>
              <a:ext uri="{FF2B5EF4-FFF2-40B4-BE49-F238E27FC236}">
                <a16:creationId xmlns:a16="http://schemas.microsoft.com/office/drawing/2014/main" id="{3C264750-D0D9-D62D-BDA8-8BB3A8D1DF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71775" y="4591665"/>
            <a:ext cx="654838" cy="272849"/>
          </a:xfrm>
          <a:prstGeom prst="rect">
            <a:avLst/>
          </a:prstGeom>
        </p:spPr>
      </p:pic>
    </p:spTree>
    <p:extLst>
      <p:ext uri="{BB962C8B-B14F-4D97-AF65-F5344CB8AC3E}">
        <p14:creationId xmlns:p14="http://schemas.microsoft.com/office/powerpoint/2010/main" val="40568338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slide" preserve="1" userDrawn="1">
  <p:cSld name="1_Blank slide">
    <p:bg>
      <p:bgPr>
        <a:solidFill>
          <a:schemeClr val="accent2"/>
        </a:solidFill>
        <a:effectLst/>
      </p:bgPr>
    </p:bg>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1761693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04787"/>
            <a:ext cx="3008313" cy="871538"/>
          </a:xfrm>
        </p:spPr>
        <p:txBody>
          <a:bodyPr anchor="b"/>
          <a:lstStyle>
            <a:lvl1pPr algn="l">
              <a:defRPr sz="1500" b="1"/>
            </a:lvl1pPr>
          </a:lstStyle>
          <a:p>
            <a:r>
              <a:rPr lang="sv-SE"/>
              <a:t>Klicka här för att ändra format</a:t>
            </a:r>
          </a:p>
        </p:txBody>
      </p:sp>
      <p:sp>
        <p:nvSpPr>
          <p:cNvPr id="3" name="Platshållare för innehåll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0667ACF-1F06-4997-A913-E3794318A801}" type="datetime1">
              <a:rPr lang="en-GB" smtClean="0"/>
              <a:t>25/09/2022</a:t>
            </a:fld>
            <a:endParaRPr lang="sv-SE" dirty="0"/>
          </a:p>
        </p:txBody>
      </p:sp>
      <p:sp>
        <p:nvSpPr>
          <p:cNvPr id="6" name="Platshållare för sidfot 5"/>
          <p:cNvSpPr>
            <a:spLocks noGrp="1"/>
          </p:cNvSpPr>
          <p:nvPr>
            <p:ph type="ftr" sz="quarter" idx="11"/>
          </p:nvPr>
        </p:nvSpPr>
        <p:spPr/>
        <p:txBody>
          <a:bodyPr/>
          <a:lstStyle/>
          <a:p>
            <a:r>
              <a:rPr lang="sv-SE" dirty="0"/>
              <a:t>Meeting, Place, Date</a:t>
            </a:r>
          </a:p>
        </p:txBody>
      </p:sp>
      <p:sp>
        <p:nvSpPr>
          <p:cNvPr id="7" name="Platshållare för bildnummer 6"/>
          <p:cNvSpPr>
            <a:spLocks noGrp="1"/>
          </p:cNvSpPr>
          <p:nvPr>
            <p:ph type="sldNum" sz="quarter" idx="12"/>
          </p:nvPr>
        </p:nvSpPr>
        <p:spPr/>
        <p:txBody>
          <a:bodyPr/>
          <a:lstStyle/>
          <a:p>
            <a:fld id="{E560AB44-2D2E-436A-A514-8534E37AF1DB}" type="slidenum">
              <a:rPr lang="sv-SE" smtClean="0"/>
              <a:t>‹#›</a:t>
            </a:fld>
            <a:endParaRPr lang="sv-SE" dirty="0"/>
          </a:p>
        </p:txBody>
      </p:sp>
    </p:spTree>
    <p:extLst>
      <p:ext uri="{BB962C8B-B14F-4D97-AF65-F5344CB8AC3E}">
        <p14:creationId xmlns:p14="http://schemas.microsoft.com/office/powerpoint/2010/main" val="2850398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304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Cover #1">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552937C-B513-958D-4357-3AAB3B42F4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2" name="Textplatzhalter 10">
            <a:extLst>
              <a:ext uri="{FF2B5EF4-FFF2-40B4-BE49-F238E27FC236}">
                <a16:creationId xmlns:a16="http://schemas.microsoft.com/office/drawing/2014/main" id="{CB7670F4-C58A-5B47-EFDB-DD3624784751}"/>
              </a:ext>
            </a:extLst>
          </p:cNvPr>
          <p:cNvSpPr>
            <a:spLocks noGrp="1"/>
          </p:cNvSpPr>
          <p:nvPr>
            <p:ph type="body" sz="quarter" idx="11" hasCustomPrompt="1"/>
          </p:nvPr>
        </p:nvSpPr>
        <p:spPr>
          <a:xfrm>
            <a:off x="897016" y="1961064"/>
            <a:ext cx="6190938" cy="1962007"/>
          </a:xfrm>
        </p:spPr>
        <p:txBody>
          <a:bodyPr/>
          <a:lstStyle>
            <a:lvl1pPr marL="0" indent="0" algn="l">
              <a:lnSpc>
                <a:spcPct val="100000"/>
              </a:lnSpc>
              <a:buNone/>
              <a:defRPr sz="3600" b="1" i="0">
                <a:solidFill>
                  <a:schemeClr val="bg1"/>
                </a:solidFill>
                <a:latin typeface="Plus Jakarta Sans ExtraBold" pitchFamily="2" charset="77"/>
                <a:cs typeface="Plus Jakarta Sans ExtraBold" pitchFamily="2" charset="77"/>
              </a:defRPr>
            </a:lvl1pPr>
          </a:lstStyle>
          <a:p>
            <a:pPr lvl="0"/>
            <a:r>
              <a:rPr lang="en-GB" noProof="0"/>
              <a:t>A creative long</a:t>
            </a:r>
            <a:br>
              <a:rPr lang="en-GB" noProof="0"/>
            </a:br>
            <a:r>
              <a:rPr lang="en-GB" noProof="0"/>
              <a:t>title for three</a:t>
            </a:r>
            <a:br>
              <a:rPr lang="en-GB" noProof="0"/>
            </a:br>
            <a:r>
              <a:rPr lang="en-GB" noProof="0"/>
              <a:t>creative  lines</a:t>
            </a:r>
            <a:r>
              <a:rPr lang="en-US" sz="3600" b="1" i="0">
                <a:solidFill>
                  <a:schemeClr val="accent1"/>
                </a:solidFill>
                <a:latin typeface="Akshar" pitchFamily="2" charset="0"/>
                <a:cs typeface="Akshar" pitchFamily="2" charset="0"/>
              </a:rPr>
              <a:t>.</a:t>
            </a:r>
            <a:endParaRPr lang="en-GB" noProof="0"/>
          </a:p>
        </p:txBody>
      </p:sp>
      <p:sp>
        <p:nvSpPr>
          <p:cNvPr id="13" name="Textplatzhalter 10">
            <a:extLst>
              <a:ext uri="{FF2B5EF4-FFF2-40B4-BE49-F238E27FC236}">
                <a16:creationId xmlns:a16="http://schemas.microsoft.com/office/drawing/2014/main" id="{4C8663DF-B7A0-693C-2B59-B338AD923AD4}"/>
              </a:ext>
            </a:extLst>
          </p:cNvPr>
          <p:cNvSpPr>
            <a:spLocks noGrp="1"/>
          </p:cNvSpPr>
          <p:nvPr>
            <p:ph type="body" sz="quarter" idx="12" hasCustomPrompt="1"/>
          </p:nvPr>
        </p:nvSpPr>
        <p:spPr>
          <a:xfrm>
            <a:off x="897016" y="4060114"/>
            <a:ext cx="5111750" cy="473171"/>
          </a:xfrm>
        </p:spPr>
        <p:txBody>
          <a:bodyPr/>
          <a:lstStyle>
            <a:lvl1pPr marL="0" indent="0" algn="l">
              <a:lnSpc>
                <a:spcPct val="100000"/>
              </a:lnSpc>
              <a:buNone/>
              <a:defRPr sz="1100" b="0" i="0">
                <a:solidFill>
                  <a:schemeClr val="accent1"/>
                </a:solidFill>
                <a:latin typeface="Plus Jakarta Sans Light" pitchFamily="2" charset="77"/>
                <a:cs typeface="Plus Jakarta Sans Light" pitchFamily="2" charset="77"/>
              </a:defRPr>
            </a:lvl1pPr>
          </a:lstStyle>
          <a:p>
            <a:pPr lvl="0"/>
            <a:r>
              <a:rPr lang="en-GB" noProof="0"/>
              <a:t>Author, Date</a:t>
            </a:r>
          </a:p>
        </p:txBody>
      </p:sp>
      <p:pic>
        <p:nvPicPr>
          <p:cNvPr id="6" name="Grafik 5">
            <a:extLst>
              <a:ext uri="{FF2B5EF4-FFF2-40B4-BE49-F238E27FC236}">
                <a16:creationId xmlns:a16="http://schemas.microsoft.com/office/drawing/2014/main" id="{703F88D3-854B-267D-BFD3-2304C46885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0336" y="242700"/>
            <a:ext cx="1542250" cy="1415983"/>
          </a:xfrm>
          <a:prstGeom prst="rect">
            <a:avLst/>
          </a:prstGeom>
        </p:spPr>
      </p:pic>
    </p:spTree>
    <p:extLst>
      <p:ext uri="{BB962C8B-B14F-4D97-AF65-F5344CB8AC3E}">
        <p14:creationId xmlns:p14="http://schemas.microsoft.com/office/powerpoint/2010/main" val="2084467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UnterKapitel">
    <p:bg>
      <p:bgPr>
        <a:solidFill>
          <a:schemeClr val="accent2"/>
        </a:solidFill>
        <a:effectLst/>
      </p:bgPr>
    </p:bg>
    <p:spTree>
      <p:nvGrpSpPr>
        <p:cNvPr id="1" name=""/>
        <p:cNvGrpSpPr/>
        <p:nvPr/>
      </p:nvGrpSpPr>
      <p:grpSpPr>
        <a:xfrm>
          <a:off x="0" y="0"/>
          <a:ext cx="0" cy="0"/>
          <a:chOff x="0" y="0"/>
          <a:chExt cx="0" cy="0"/>
        </a:xfrm>
      </p:grpSpPr>
      <p:sp>
        <p:nvSpPr>
          <p:cNvPr id="7" name="Textplatzhalter 10">
            <a:extLst>
              <a:ext uri="{FF2B5EF4-FFF2-40B4-BE49-F238E27FC236}">
                <a16:creationId xmlns:a16="http://schemas.microsoft.com/office/drawing/2014/main" id="{B5944557-6EFB-990A-CF4A-8186DDA01A01}"/>
              </a:ext>
            </a:extLst>
          </p:cNvPr>
          <p:cNvSpPr>
            <a:spLocks noGrp="1"/>
          </p:cNvSpPr>
          <p:nvPr>
            <p:ph type="body" sz="quarter" idx="11" hasCustomPrompt="1"/>
          </p:nvPr>
        </p:nvSpPr>
        <p:spPr>
          <a:xfrm>
            <a:off x="897016" y="1961064"/>
            <a:ext cx="6190938" cy="1962007"/>
          </a:xfrm>
        </p:spPr>
        <p:txBody>
          <a:bodyPr/>
          <a:lstStyle>
            <a:lvl1pPr marL="0" indent="0" algn="l">
              <a:lnSpc>
                <a:spcPct val="100000"/>
              </a:lnSpc>
              <a:buNone/>
              <a:defRPr sz="3600" b="1" i="0">
                <a:solidFill>
                  <a:schemeClr val="bg1"/>
                </a:solidFill>
                <a:latin typeface="Plus Jakarta Sans ExtraBold" pitchFamily="2" charset="77"/>
                <a:cs typeface="Plus Jakarta Sans ExtraBold" pitchFamily="2" charset="77"/>
              </a:defRPr>
            </a:lvl1pPr>
          </a:lstStyle>
          <a:p>
            <a:pPr lvl="0"/>
            <a:r>
              <a:rPr lang="en-GB" noProof="0"/>
              <a:t>A creative long</a:t>
            </a:r>
            <a:br>
              <a:rPr lang="en-GB" noProof="0"/>
            </a:br>
            <a:r>
              <a:rPr lang="en-GB" noProof="0"/>
              <a:t>title for three</a:t>
            </a:r>
            <a:br>
              <a:rPr lang="en-GB" noProof="0"/>
            </a:br>
            <a:r>
              <a:rPr lang="en-GB" noProof="0"/>
              <a:t>creative  lines</a:t>
            </a:r>
            <a:r>
              <a:rPr lang="en-US" sz="3600" b="1" i="0">
                <a:solidFill>
                  <a:schemeClr val="accent1"/>
                </a:solidFill>
                <a:latin typeface="Akshar" pitchFamily="2" charset="0"/>
                <a:cs typeface="Akshar" pitchFamily="2" charset="0"/>
              </a:rPr>
              <a:t>.</a:t>
            </a:r>
            <a:endParaRPr lang="en-GB" noProof="0"/>
          </a:p>
        </p:txBody>
      </p:sp>
      <p:sp>
        <p:nvSpPr>
          <p:cNvPr id="9" name="Textplatzhalter 10">
            <a:extLst>
              <a:ext uri="{FF2B5EF4-FFF2-40B4-BE49-F238E27FC236}">
                <a16:creationId xmlns:a16="http://schemas.microsoft.com/office/drawing/2014/main" id="{7124F505-F035-8530-4D2A-887143917E41}"/>
              </a:ext>
            </a:extLst>
          </p:cNvPr>
          <p:cNvSpPr>
            <a:spLocks noGrp="1"/>
          </p:cNvSpPr>
          <p:nvPr>
            <p:ph type="body" sz="quarter" idx="12" hasCustomPrompt="1"/>
          </p:nvPr>
        </p:nvSpPr>
        <p:spPr>
          <a:xfrm>
            <a:off x="897016" y="4060114"/>
            <a:ext cx="5111750" cy="473171"/>
          </a:xfrm>
        </p:spPr>
        <p:txBody>
          <a:bodyPr/>
          <a:lstStyle>
            <a:lvl1pPr marL="0" indent="0" algn="l">
              <a:lnSpc>
                <a:spcPct val="100000"/>
              </a:lnSpc>
              <a:buNone/>
              <a:defRPr sz="1100" b="0" i="0">
                <a:solidFill>
                  <a:schemeClr val="accent1"/>
                </a:solidFill>
                <a:latin typeface="Plus Jakarta Sans Light" pitchFamily="2" charset="77"/>
                <a:cs typeface="Plus Jakarta Sans Light" pitchFamily="2" charset="77"/>
              </a:defRPr>
            </a:lvl1pPr>
          </a:lstStyle>
          <a:p>
            <a:pPr lvl="0"/>
            <a:r>
              <a:rPr lang="en-GB" noProof="0"/>
              <a:t>Author, Date</a:t>
            </a:r>
          </a:p>
        </p:txBody>
      </p:sp>
      <p:pic>
        <p:nvPicPr>
          <p:cNvPr id="11" name="Grafik 10">
            <a:extLst>
              <a:ext uri="{FF2B5EF4-FFF2-40B4-BE49-F238E27FC236}">
                <a16:creationId xmlns:a16="http://schemas.microsoft.com/office/drawing/2014/main" id="{FAA9DB48-7308-7254-370B-17F995956E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0336" y="242700"/>
            <a:ext cx="1542250" cy="1415983"/>
          </a:xfrm>
          <a:prstGeom prst="rect">
            <a:avLst/>
          </a:prstGeom>
        </p:spPr>
      </p:pic>
    </p:spTree>
    <p:extLst>
      <p:ext uri="{BB962C8B-B14F-4D97-AF65-F5344CB8AC3E}">
        <p14:creationId xmlns:p14="http://schemas.microsoft.com/office/powerpoint/2010/main" val="2479480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UnterKapitel">
    <p:bg>
      <p:bgPr>
        <a:solidFill>
          <a:schemeClr val="accent2"/>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B771785-FF4C-F879-D37C-7F3D4E330CC1}"/>
              </a:ext>
            </a:extLst>
          </p:cNvPr>
          <p:cNvSpPr/>
          <p:nvPr userDrawn="1"/>
        </p:nvSpPr>
        <p:spPr>
          <a:xfrm>
            <a:off x="0" y="0"/>
            <a:ext cx="1522800" cy="5151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platzhalter 10">
            <a:extLst>
              <a:ext uri="{FF2B5EF4-FFF2-40B4-BE49-F238E27FC236}">
                <a16:creationId xmlns:a16="http://schemas.microsoft.com/office/drawing/2014/main" id="{5FA2C8F1-6B93-40ED-54E9-442C4B69A653}"/>
              </a:ext>
            </a:extLst>
          </p:cNvPr>
          <p:cNvSpPr>
            <a:spLocks noGrp="1"/>
          </p:cNvSpPr>
          <p:nvPr>
            <p:ph type="body" sz="quarter" idx="11" hasCustomPrompt="1"/>
          </p:nvPr>
        </p:nvSpPr>
        <p:spPr>
          <a:xfrm>
            <a:off x="1909729" y="1590746"/>
            <a:ext cx="6637505" cy="1962007"/>
          </a:xfrm>
        </p:spPr>
        <p:txBody>
          <a:bodyPr/>
          <a:lstStyle>
            <a:lvl1pPr marL="0" indent="0" algn="l">
              <a:lnSpc>
                <a:spcPct val="100000"/>
              </a:lnSpc>
              <a:buNone/>
              <a:defRPr sz="3600" b="1" i="0">
                <a:solidFill>
                  <a:schemeClr val="bg1"/>
                </a:solidFill>
                <a:latin typeface="Plus Jakarta Sans ExtraBold" pitchFamily="2" charset="77"/>
                <a:cs typeface="Plus Jakarta Sans ExtraBold" pitchFamily="2" charset="77"/>
              </a:defRPr>
            </a:lvl1pPr>
          </a:lstStyle>
          <a:p>
            <a:pPr lvl="0"/>
            <a:r>
              <a:rPr lang="en-GB" noProof="0"/>
              <a:t>A creative long </a:t>
            </a:r>
            <a:br>
              <a:rPr lang="en-GB" noProof="0"/>
            </a:br>
            <a:r>
              <a:rPr lang="en-GB" noProof="0"/>
              <a:t>title for three</a:t>
            </a:r>
            <a:br>
              <a:rPr lang="en-GB" noProof="0"/>
            </a:br>
            <a:r>
              <a:rPr lang="en-GB" noProof="0"/>
              <a:t>creative  lines</a:t>
            </a:r>
            <a:r>
              <a:rPr lang="en-US" sz="3600" b="1" i="0">
                <a:solidFill>
                  <a:schemeClr val="accent1"/>
                </a:solidFill>
                <a:latin typeface="Akshar" pitchFamily="2" charset="0"/>
                <a:cs typeface="Akshar" pitchFamily="2" charset="0"/>
              </a:rPr>
              <a:t>.</a:t>
            </a:r>
            <a:endParaRPr lang="en-GB" noProof="0"/>
          </a:p>
        </p:txBody>
      </p:sp>
      <p:sp>
        <p:nvSpPr>
          <p:cNvPr id="6" name="Textplatzhalter 10">
            <a:extLst>
              <a:ext uri="{FF2B5EF4-FFF2-40B4-BE49-F238E27FC236}">
                <a16:creationId xmlns:a16="http://schemas.microsoft.com/office/drawing/2014/main" id="{AAC93589-7A53-51E5-6D61-32733E413045}"/>
              </a:ext>
            </a:extLst>
          </p:cNvPr>
          <p:cNvSpPr>
            <a:spLocks noGrp="1"/>
          </p:cNvSpPr>
          <p:nvPr>
            <p:ph type="body" sz="quarter" idx="12" hasCustomPrompt="1"/>
          </p:nvPr>
        </p:nvSpPr>
        <p:spPr>
          <a:xfrm>
            <a:off x="1926614" y="3766287"/>
            <a:ext cx="6637505" cy="585945"/>
          </a:xfrm>
        </p:spPr>
        <p:txBody>
          <a:bodyPr/>
          <a:lstStyle>
            <a:lvl1pPr marL="0" indent="0" algn="l">
              <a:lnSpc>
                <a:spcPct val="100000"/>
              </a:lnSpc>
              <a:buNone/>
              <a:defRPr sz="1100" b="0" i="0">
                <a:solidFill>
                  <a:schemeClr val="accent1"/>
                </a:solidFill>
                <a:latin typeface="Plus Jakarta Sans Light" pitchFamily="2" charset="77"/>
                <a:cs typeface="Plus Jakarta Sans Light" pitchFamily="2" charset="77"/>
              </a:defRPr>
            </a:lvl1pPr>
          </a:lstStyle>
          <a:p>
            <a:pPr lvl="0"/>
            <a:r>
              <a:rPr lang="en-GB" noProof="0"/>
              <a:t>Author, Date</a:t>
            </a:r>
          </a:p>
        </p:txBody>
      </p:sp>
      <p:pic>
        <p:nvPicPr>
          <p:cNvPr id="8" name="Grafik 7">
            <a:extLst>
              <a:ext uri="{FF2B5EF4-FFF2-40B4-BE49-F238E27FC236}">
                <a16:creationId xmlns:a16="http://schemas.microsoft.com/office/drawing/2014/main" id="{01368BFC-0560-3293-337E-0B79019721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4620" y="211595"/>
            <a:ext cx="1137096" cy="1044000"/>
          </a:xfrm>
          <a:prstGeom prst="rect">
            <a:avLst/>
          </a:prstGeom>
        </p:spPr>
      </p:pic>
    </p:spTree>
    <p:extLst>
      <p:ext uri="{BB962C8B-B14F-4D97-AF65-F5344CB8AC3E}">
        <p14:creationId xmlns:p14="http://schemas.microsoft.com/office/powerpoint/2010/main" val="240362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ver #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CAD9E35-3369-E562-3A46-D05C030CF3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41"/>
          <a:stretch/>
        </p:blipFill>
        <p:spPr>
          <a:xfrm>
            <a:off x="1522800" y="8213"/>
            <a:ext cx="7621200" cy="5143500"/>
          </a:xfrm>
          <a:prstGeom prst="rect">
            <a:avLst/>
          </a:prstGeom>
        </p:spPr>
      </p:pic>
      <p:sp>
        <p:nvSpPr>
          <p:cNvPr id="12" name="Textplatzhalter 10">
            <a:extLst>
              <a:ext uri="{FF2B5EF4-FFF2-40B4-BE49-F238E27FC236}">
                <a16:creationId xmlns:a16="http://schemas.microsoft.com/office/drawing/2014/main" id="{CB7670F4-C58A-5B47-EFDB-DD3624784751}"/>
              </a:ext>
            </a:extLst>
          </p:cNvPr>
          <p:cNvSpPr>
            <a:spLocks noGrp="1"/>
          </p:cNvSpPr>
          <p:nvPr>
            <p:ph type="body" sz="quarter" idx="11" hasCustomPrompt="1"/>
          </p:nvPr>
        </p:nvSpPr>
        <p:spPr>
          <a:xfrm>
            <a:off x="1909729" y="1590746"/>
            <a:ext cx="4572351" cy="1962007"/>
          </a:xfrm>
        </p:spPr>
        <p:txBody>
          <a:bodyPr/>
          <a:lstStyle>
            <a:lvl1pPr marL="0" indent="0" algn="l">
              <a:lnSpc>
                <a:spcPct val="100000"/>
              </a:lnSpc>
              <a:buNone/>
              <a:defRPr sz="3600" b="1" i="0">
                <a:solidFill>
                  <a:schemeClr val="bg1"/>
                </a:solidFill>
                <a:latin typeface="Plus Jakarta Sans ExtraBold" pitchFamily="2" charset="77"/>
                <a:cs typeface="Plus Jakarta Sans ExtraBold" pitchFamily="2" charset="77"/>
              </a:defRPr>
            </a:lvl1pPr>
          </a:lstStyle>
          <a:p>
            <a:pPr lvl="0"/>
            <a:r>
              <a:rPr lang="en-GB" noProof="0"/>
              <a:t>A creative long </a:t>
            </a:r>
            <a:br>
              <a:rPr lang="en-GB" noProof="0"/>
            </a:br>
            <a:r>
              <a:rPr lang="en-GB" noProof="0"/>
              <a:t>title for three</a:t>
            </a:r>
            <a:br>
              <a:rPr lang="en-GB" noProof="0"/>
            </a:br>
            <a:r>
              <a:rPr lang="en-GB" noProof="0"/>
              <a:t>creative  lines</a:t>
            </a:r>
            <a:r>
              <a:rPr lang="en-US" sz="3600" b="1" i="0">
                <a:solidFill>
                  <a:schemeClr val="accent1"/>
                </a:solidFill>
                <a:latin typeface="Akshar" pitchFamily="2" charset="0"/>
                <a:cs typeface="Akshar" pitchFamily="2" charset="0"/>
              </a:rPr>
              <a:t>.</a:t>
            </a:r>
            <a:endParaRPr lang="en-GB" noProof="0"/>
          </a:p>
        </p:txBody>
      </p:sp>
      <p:sp>
        <p:nvSpPr>
          <p:cNvPr id="13" name="Textplatzhalter 10">
            <a:extLst>
              <a:ext uri="{FF2B5EF4-FFF2-40B4-BE49-F238E27FC236}">
                <a16:creationId xmlns:a16="http://schemas.microsoft.com/office/drawing/2014/main" id="{4C8663DF-B7A0-693C-2B59-B338AD923AD4}"/>
              </a:ext>
            </a:extLst>
          </p:cNvPr>
          <p:cNvSpPr>
            <a:spLocks noGrp="1"/>
          </p:cNvSpPr>
          <p:nvPr>
            <p:ph type="body" sz="quarter" idx="12" hasCustomPrompt="1"/>
          </p:nvPr>
        </p:nvSpPr>
        <p:spPr>
          <a:xfrm>
            <a:off x="1926614" y="3766287"/>
            <a:ext cx="4572351" cy="585945"/>
          </a:xfrm>
        </p:spPr>
        <p:txBody>
          <a:bodyPr/>
          <a:lstStyle>
            <a:lvl1pPr marL="0" indent="0" algn="l">
              <a:lnSpc>
                <a:spcPct val="100000"/>
              </a:lnSpc>
              <a:buNone/>
              <a:defRPr sz="1100" b="0" i="0">
                <a:solidFill>
                  <a:schemeClr val="accent1"/>
                </a:solidFill>
                <a:latin typeface="Plus Jakarta Sans Light" pitchFamily="2" charset="77"/>
                <a:cs typeface="Plus Jakarta Sans Light" pitchFamily="2" charset="77"/>
              </a:defRPr>
            </a:lvl1pPr>
          </a:lstStyle>
          <a:p>
            <a:pPr lvl="0"/>
            <a:r>
              <a:rPr lang="en-GB" noProof="0"/>
              <a:t>Author, Date</a:t>
            </a:r>
          </a:p>
        </p:txBody>
      </p:sp>
      <p:pic>
        <p:nvPicPr>
          <p:cNvPr id="6" name="Grafik 5">
            <a:extLst>
              <a:ext uri="{FF2B5EF4-FFF2-40B4-BE49-F238E27FC236}">
                <a16:creationId xmlns:a16="http://schemas.microsoft.com/office/drawing/2014/main" id="{BAA7B40C-5340-44F6-8295-C607A40A09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4620" y="211595"/>
            <a:ext cx="1137096" cy="1044000"/>
          </a:xfrm>
          <a:prstGeom prst="rect">
            <a:avLst/>
          </a:prstGeom>
        </p:spPr>
      </p:pic>
    </p:spTree>
    <p:extLst>
      <p:ext uri="{BB962C8B-B14F-4D97-AF65-F5344CB8AC3E}">
        <p14:creationId xmlns:p14="http://schemas.microsoft.com/office/powerpoint/2010/main" val="2551928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FE47DA3-7508-20D1-0045-F5BD8C6675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2020467" y="-2020467"/>
            <a:ext cx="5143500" cy="9184434"/>
          </a:xfrm>
          <a:prstGeom prst="rect">
            <a:avLst/>
          </a:prstGeom>
        </p:spPr>
      </p:pic>
      <p:sp>
        <p:nvSpPr>
          <p:cNvPr id="11" name="Textplatzhalter 10">
            <a:extLst>
              <a:ext uri="{FF2B5EF4-FFF2-40B4-BE49-F238E27FC236}">
                <a16:creationId xmlns:a16="http://schemas.microsoft.com/office/drawing/2014/main" id="{1B2B296A-5E6E-0652-FA63-84FBA202310C}"/>
              </a:ext>
            </a:extLst>
          </p:cNvPr>
          <p:cNvSpPr>
            <a:spLocks noGrp="1"/>
          </p:cNvSpPr>
          <p:nvPr>
            <p:ph type="body" sz="quarter" idx="10" hasCustomPrompt="1"/>
          </p:nvPr>
        </p:nvSpPr>
        <p:spPr>
          <a:xfrm>
            <a:off x="1589244" y="2145780"/>
            <a:ext cx="6190938" cy="1273071"/>
          </a:xfrm>
        </p:spPr>
        <p:txBody>
          <a:bodyPr/>
          <a:lstStyle>
            <a:lvl1pPr marL="0" indent="0" algn="ctr">
              <a:lnSpc>
                <a:spcPct val="100000"/>
              </a:lnSpc>
              <a:buNone/>
              <a:defRPr sz="3600" b="1" i="0">
                <a:solidFill>
                  <a:schemeClr val="bg1"/>
                </a:solidFill>
                <a:latin typeface="Plus Jakarta Sans ExtraBold" pitchFamily="2" charset="77"/>
                <a:cs typeface="Plus Jakarta Sans ExtraBold" pitchFamily="2" charset="77"/>
              </a:defRPr>
            </a:lvl1pPr>
          </a:lstStyle>
          <a:p>
            <a:pPr lvl="0"/>
            <a:r>
              <a:rPr lang="en-GB" noProof="0"/>
              <a:t>A creative long title</a:t>
            </a:r>
            <a:br>
              <a:rPr lang="en-GB" noProof="0"/>
            </a:br>
            <a:r>
              <a:rPr lang="en-GB" noProof="0"/>
              <a:t>for two lines</a:t>
            </a:r>
          </a:p>
        </p:txBody>
      </p:sp>
      <p:sp>
        <p:nvSpPr>
          <p:cNvPr id="17" name="Textplatzhalter 10">
            <a:extLst>
              <a:ext uri="{FF2B5EF4-FFF2-40B4-BE49-F238E27FC236}">
                <a16:creationId xmlns:a16="http://schemas.microsoft.com/office/drawing/2014/main" id="{B4216C80-C682-540A-754A-C1EE1F05CC51}"/>
              </a:ext>
            </a:extLst>
          </p:cNvPr>
          <p:cNvSpPr>
            <a:spLocks noGrp="1"/>
          </p:cNvSpPr>
          <p:nvPr>
            <p:ph type="body" sz="quarter" idx="11" hasCustomPrompt="1"/>
          </p:nvPr>
        </p:nvSpPr>
        <p:spPr>
          <a:xfrm>
            <a:off x="2036341" y="3388871"/>
            <a:ext cx="5111750" cy="373660"/>
          </a:xfrm>
        </p:spPr>
        <p:txBody>
          <a:bodyPr/>
          <a:lstStyle>
            <a:lvl1pPr marL="0" indent="0" algn="ctr">
              <a:lnSpc>
                <a:spcPct val="100000"/>
              </a:lnSpc>
              <a:buNone/>
              <a:defRPr sz="1100" b="0" i="0">
                <a:solidFill>
                  <a:schemeClr val="bg1"/>
                </a:solidFill>
                <a:latin typeface="Plus Jakarta Sans Light" pitchFamily="2" charset="77"/>
                <a:cs typeface="Plus Jakarta Sans Light" pitchFamily="2" charset="77"/>
              </a:defRPr>
            </a:lvl1pPr>
          </a:lstStyle>
          <a:p>
            <a:pPr lvl="0"/>
            <a:r>
              <a:rPr lang="en-GB" noProof="0"/>
              <a:t>Author, Date</a:t>
            </a:r>
          </a:p>
        </p:txBody>
      </p:sp>
      <p:pic>
        <p:nvPicPr>
          <p:cNvPr id="6" name="Grafik 5">
            <a:extLst>
              <a:ext uri="{FF2B5EF4-FFF2-40B4-BE49-F238E27FC236}">
                <a16:creationId xmlns:a16="http://schemas.microsoft.com/office/drawing/2014/main" id="{8501165D-6621-1808-43B0-945225F7F8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75414" y="242700"/>
            <a:ext cx="1542250" cy="1415983"/>
          </a:xfrm>
          <a:prstGeom prst="rect">
            <a:avLst/>
          </a:prstGeom>
        </p:spPr>
      </p:pic>
    </p:spTree>
    <p:extLst>
      <p:ext uri="{BB962C8B-B14F-4D97-AF65-F5344CB8AC3E}">
        <p14:creationId xmlns:p14="http://schemas.microsoft.com/office/powerpoint/2010/main" val="851635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reserve="1" userDrawn="1">
  <p:cSld name="1_Table of contents">
    <p:bg>
      <p:bgRef idx="1001">
        <a:schemeClr val="bg1"/>
      </p:bgRef>
    </p:bg>
    <p:spTree>
      <p:nvGrpSpPr>
        <p:cNvPr id="1" name="Shape 48"/>
        <p:cNvGrpSpPr/>
        <p:nvPr/>
      </p:nvGrpSpPr>
      <p:grpSpPr>
        <a:xfrm>
          <a:off x="0" y="0"/>
          <a:ext cx="0" cy="0"/>
          <a:chOff x="0" y="0"/>
          <a:chExt cx="0" cy="0"/>
        </a:xfrm>
      </p:grpSpPr>
      <p:pic>
        <p:nvPicPr>
          <p:cNvPr id="4" name="Grafik 3">
            <a:extLst>
              <a:ext uri="{FF2B5EF4-FFF2-40B4-BE49-F238E27FC236}">
                <a16:creationId xmlns:a16="http://schemas.microsoft.com/office/drawing/2014/main" id="{70F9B9D3-4BF6-6DC0-AD52-49C966D4EB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5" name="Titelplatzhalter 1">
            <a:extLst>
              <a:ext uri="{FF2B5EF4-FFF2-40B4-BE49-F238E27FC236}">
                <a16:creationId xmlns:a16="http://schemas.microsoft.com/office/drawing/2014/main" id="{9F1FF903-261B-544D-BAF8-DA889AA3AE94}"/>
              </a:ext>
            </a:extLst>
          </p:cNvPr>
          <p:cNvSpPr txBox="1">
            <a:spLocks/>
          </p:cNvSpPr>
          <p:nvPr userDrawn="1"/>
        </p:nvSpPr>
        <p:spPr>
          <a:xfrm>
            <a:off x="2301328" y="766267"/>
            <a:ext cx="5686875" cy="679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tx1"/>
                </a:solidFill>
                <a:latin typeface="WWF" panose="02000000000000000000" pitchFamily="2" charset="0"/>
                <a:ea typeface="+mj-ea"/>
                <a:cs typeface="+mj-cs"/>
              </a:defRPr>
            </a:lvl1pPr>
          </a:lstStyle>
          <a:p>
            <a:pPr>
              <a:buClrTx/>
              <a:buFontTx/>
            </a:pPr>
            <a:r>
              <a:rPr lang="de-DE" sz="2800" b="1" i="0">
                <a:solidFill>
                  <a:schemeClr val="tx1"/>
                </a:solidFill>
                <a:latin typeface="Akshar" pitchFamily="2" charset="0"/>
                <a:cs typeface="Akshar" pitchFamily="2" charset="0"/>
              </a:rPr>
              <a:t>AGENDA</a:t>
            </a:r>
            <a:endParaRPr lang="de-ES" sz="2800" b="1" i="0">
              <a:solidFill>
                <a:schemeClr val="tx1"/>
              </a:solidFill>
              <a:latin typeface="Akshar" pitchFamily="2" charset="0"/>
              <a:cs typeface="Akshar" pitchFamily="2" charset="0"/>
            </a:endParaRPr>
          </a:p>
        </p:txBody>
      </p:sp>
      <p:cxnSp>
        <p:nvCxnSpPr>
          <p:cNvPr id="5" name="Straight Connector 4">
            <a:extLst>
              <a:ext uri="{FF2B5EF4-FFF2-40B4-BE49-F238E27FC236}">
                <a16:creationId xmlns:a16="http://schemas.microsoft.com/office/drawing/2014/main" id="{D212C52E-9336-6476-C9FC-79449157D746}"/>
              </a:ext>
            </a:extLst>
          </p:cNvPr>
          <p:cNvCxnSpPr>
            <a:cxnSpLocks/>
          </p:cNvCxnSpPr>
          <p:nvPr userDrawn="1"/>
        </p:nvCxnSpPr>
        <p:spPr>
          <a:xfrm>
            <a:off x="2398187" y="1387245"/>
            <a:ext cx="187725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773368E-FD3C-50AD-F8EF-3D0FC93BDB75}"/>
              </a:ext>
            </a:extLst>
          </p:cNvPr>
          <p:cNvCxnSpPr>
            <a:cxnSpLocks/>
          </p:cNvCxnSpPr>
          <p:nvPr userDrawn="1"/>
        </p:nvCxnSpPr>
        <p:spPr>
          <a:xfrm>
            <a:off x="2398187" y="1452100"/>
            <a:ext cx="1117798"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95763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reserve="1" userDrawn="1">
  <p:cSld name="1_Table of contents">
    <p:bg>
      <p:bgRef idx="1001">
        <a:schemeClr val="bg1"/>
      </p:bgRef>
    </p:bg>
    <p:spTree>
      <p:nvGrpSpPr>
        <p:cNvPr id="1" name="Shape 48"/>
        <p:cNvGrpSpPr/>
        <p:nvPr/>
      </p:nvGrpSpPr>
      <p:grpSpPr>
        <a:xfrm>
          <a:off x="0" y="0"/>
          <a:ext cx="0" cy="0"/>
          <a:chOff x="0" y="0"/>
          <a:chExt cx="0" cy="0"/>
        </a:xfrm>
      </p:grpSpPr>
      <p:sp>
        <p:nvSpPr>
          <p:cNvPr id="3" name="Bildplatzhalter 2">
            <a:extLst>
              <a:ext uri="{FF2B5EF4-FFF2-40B4-BE49-F238E27FC236}">
                <a16:creationId xmlns:a16="http://schemas.microsoft.com/office/drawing/2014/main" id="{61BC1EA0-E09E-BE4A-9C18-36AD4D1AF030}"/>
              </a:ext>
            </a:extLst>
          </p:cNvPr>
          <p:cNvSpPr>
            <a:spLocks noGrp="1"/>
          </p:cNvSpPr>
          <p:nvPr>
            <p:ph type="pic" sz="quarter" idx="16"/>
          </p:nvPr>
        </p:nvSpPr>
        <p:spPr>
          <a:xfrm>
            <a:off x="-2957" y="0"/>
            <a:ext cx="2520000" cy="5143500"/>
          </a:xfrm>
        </p:spPr>
        <p:txBody>
          <a:bodyPr/>
          <a:lstStyle/>
          <a:p>
            <a:r>
              <a:rPr lang="de-DE"/>
              <a:t>Bild durch Klicken auf Symbol hinzufügen</a:t>
            </a:r>
            <a:endParaRPr lang="de-ES"/>
          </a:p>
        </p:txBody>
      </p:sp>
      <p:sp>
        <p:nvSpPr>
          <p:cNvPr id="21" name="Titelplatzhalter 1">
            <a:extLst>
              <a:ext uri="{FF2B5EF4-FFF2-40B4-BE49-F238E27FC236}">
                <a16:creationId xmlns:a16="http://schemas.microsoft.com/office/drawing/2014/main" id="{F00843C0-737D-8791-5670-6C8571003714}"/>
              </a:ext>
            </a:extLst>
          </p:cNvPr>
          <p:cNvSpPr txBox="1">
            <a:spLocks/>
          </p:cNvSpPr>
          <p:nvPr userDrawn="1"/>
        </p:nvSpPr>
        <p:spPr>
          <a:xfrm>
            <a:off x="3063328" y="745863"/>
            <a:ext cx="5686875" cy="679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tx1"/>
                </a:solidFill>
                <a:latin typeface="WWF" panose="02000000000000000000" pitchFamily="2" charset="0"/>
                <a:ea typeface="+mj-ea"/>
                <a:cs typeface="+mj-cs"/>
              </a:defRPr>
            </a:lvl1pPr>
          </a:lstStyle>
          <a:p>
            <a:pPr>
              <a:buClrTx/>
              <a:buFontTx/>
            </a:pPr>
            <a:r>
              <a:rPr lang="de-DE" sz="2800" b="1" i="0" spc="0">
                <a:solidFill>
                  <a:schemeClr val="accent5"/>
                </a:solidFill>
                <a:latin typeface="Akshar" pitchFamily="2" charset="0"/>
                <a:cs typeface="Akshar" pitchFamily="2" charset="0"/>
              </a:rPr>
              <a:t>AGENDA</a:t>
            </a:r>
            <a:endParaRPr lang="de-ES" sz="2800" b="1" i="0" spc="0">
              <a:solidFill>
                <a:schemeClr val="accent5"/>
              </a:solidFill>
              <a:latin typeface="Akshar" pitchFamily="2" charset="0"/>
              <a:cs typeface="Akshar" pitchFamily="2" charset="0"/>
            </a:endParaRPr>
          </a:p>
        </p:txBody>
      </p:sp>
      <p:pic>
        <p:nvPicPr>
          <p:cNvPr id="4" name="Grafik 3">
            <a:extLst>
              <a:ext uri="{FF2B5EF4-FFF2-40B4-BE49-F238E27FC236}">
                <a16:creationId xmlns:a16="http://schemas.microsoft.com/office/drawing/2014/main" id="{4855CC75-FF29-6BD7-A316-7453886770F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6199" r="48062"/>
          <a:stretch/>
        </p:blipFill>
        <p:spPr>
          <a:xfrm rot="10800000" flipH="1">
            <a:off x="8117312" y="-93615"/>
            <a:ext cx="1026688" cy="1854200"/>
          </a:xfrm>
          <a:prstGeom prst="rect">
            <a:avLst/>
          </a:prstGeom>
        </p:spPr>
      </p:pic>
    </p:spTree>
    <p:extLst>
      <p:ext uri="{BB962C8B-B14F-4D97-AF65-F5344CB8AC3E}">
        <p14:creationId xmlns:p14="http://schemas.microsoft.com/office/powerpoint/2010/main" val="6930589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C74E1DC-BA53-AB42-B7C9-7703C8A5EAE9}"/>
              </a:ext>
            </a:extLst>
          </p:cNvPr>
          <p:cNvSpPr>
            <a:spLocks noGrp="1"/>
          </p:cNvSpPr>
          <p:nvPr>
            <p:ph type="title"/>
          </p:nvPr>
        </p:nvSpPr>
        <p:spPr>
          <a:xfrm>
            <a:off x="628650" y="400763"/>
            <a:ext cx="7886700" cy="679176"/>
          </a:xfrm>
          <a:prstGeom prst="rect">
            <a:avLst/>
          </a:prstGeom>
        </p:spPr>
        <p:txBody>
          <a:bodyPr vert="horz" lIns="91440" tIns="45720" rIns="91440" bIns="45720" rtlCol="0" anchor="ctr">
            <a:noAutofit/>
          </a:bodyPr>
          <a:lstStyle/>
          <a:p>
            <a:r>
              <a:rPr lang="en-GB" noProof="0"/>
              <a:t>Mastertitelformat bearbeiten</a:t>
            </a:r>
          </a:p>
        </p:txBody>
      </p:sp>
      <p:sp>
        <p:nvSpPr>
          <p:cNvPr id="3" name="Textplatzhalter 2">
            <a:extLst>
              <a:ext uri="{FF2B5EF4-FFF2-40B4-BE49-F238E27FC236}">
                <a16:creationId xmlns:a16="http://schemas.microsoft.com/office/drawing/2014/main" id="{4B85AB0F-990B-9A45-9AE5-6E863FD015C8}"/>
              </a:ext>
            </a:extLst>
          </p:cNvPr>
          <p:cNvSpPr>
            <a:spLocks noGrp="1"/>
          </p:cNvSpPr>
          <p:nvPr>
            <p:ph type="body" idx="1"/>
          </p:nvPr>
        </p:nvSpPr>
        <p:spPr>
          <a:xfrm>
            <a:off x="628650" y="1174531"/>
            <a:ext cx="7886700" cy="3583918"/>
          </a:xfrm>
          <a:prstGeom prst="rect">
            <a:avLst/>
          </a:prstGeom>
        </p:spPr>
        <p:txBody>
          <a:bodyPr vert="horz" lIns="91440" tIns="45720" rIns="91440" bIns="45720" rtlCol="0">
            <a:normAutofit/>
          </a:bodyPr>
          <a:lstStyle/>
          <a:p>
            <a:pPr lvl="0"/>
            <a:r>
              <a:rPr lang="en-GB" noProof="0" err="1"/>
              <a:t>Mastertextformat</a:t>
            </a:r>
            <a:r>
              <a:rPr lang="en-GB" noProof="0"/>
              <a:t> </a:t>
            </a:r>
            <a:r>
              <a:rPr lang="en-GB" noProof="0" err="1"/>
              <a:t>bearbeiten</a:t>
            </a:r>
            <a:endParaRPr lang="en-GB" noProof="0"/>
          </a:p>
          <a:p>
            <a:pPr lvl="1"/>
            <a:r>
              <a:rPr lang="en-GB" noProof="0" err="1"/>
              <a:t>Zweite</a:t>
            </a:r>
            <a:r>
              <a:rPr lang="en-GB" noProof="0"/>
              <a:t> Ebene</a:t>
            </a:r>
          </a:p>
        </p:txBody>
      </p:sp>
    </p:spTree>
    <p:extLst>
      <p:ext uri="{BB962C8B-B14F-4D97-AF65-F5344CB8AC3E}">
        <p14:creationId xmlns:p14="http://schemas.microsoft.com/office/powerpoint/2010/main" val="1181962924"/>
      </p:ext>
    </p:extLst>
  </p:cSld>
  <p:clrMap bg1="dk1" tx1="lt1" bg2="dk2" tx2="lt2" accent1="accent1" accent2="accent2" accent3="accent3" accent4="accent4" accent5="accent5" accent6="accent6" hlink="hlink" folHlink="folHlink"/>
  <p:sldLayoutIdLst>
    <p:sldLayoutId id="2147483726" r:id="rId1"/>
    <p:sldLayoutId id="2147483728" r:id="rId2"/>
    <p:sldLayoutId id="2147483742" r:id="rId3"/>
    <p:sldLayoutId id="2147483758" r:id="rId4"/>
    <p:sldLayoutId id="2147483759" r:id="rId5"/>
    <p:sldLayoutId id="2147483732" r:id="rId6"/>
    <p:sldLayoutId id="2147483727" r:id="rId7"/>
    <p:sldLayoutId id="2147483730" r:id="rId8"/>
    <p:sldLayoutId id="2147483734" r:id="rId9"/>
    <p:sldLayoutId id="2147483707" r:id="rId10"/>
    <p:sldLayoutId id="2147483743" r:id="rId11"/>
    <p:sldLayoutId id="2147483744" r:id="rId12"/>
    <p:sldLayoutId id="2147483747" r:id="rId13"/>
    <p:sldLayoutId id="2147483756" r:id="rId14"/>
    <p:sldLayoutId id="2147483705" r:id="rId15"/>
    <p:sldLayoutId id="2147483748" r:id="rId16"/>
    <p:sldLayoutId id="2147483692" r:id="rId17"/>
    <p:sldLayoutId id="2147483749" r:id="rId18"/>
    <p:sldLayoutId id="2147483706" r:id="rId19"/>
    <p:sldLayoutId id="2147483731" r:id="rId20"/>
    <p:sldLayoutId id="2147483729" r:id="rId21"/>
    <p:sldLayoutId id="2147483752" r:id="rId22"/>
    <p:sldLayoutId id="2147483745" r:id="rId23"/>
    <p:sldLayoutId id="2147483753" r:id="rId24"/>
    <p:sldLayoutId id="2147483754" r:id="rId25"/>
    <p:sldLayoutId id="2147483755" r:id="rId26"/>
    <p:sldLayoutId id="2147483750" r:id="rId27"/>
    <p:sldLayoutId id="2147483760" r:id="rId28"/>
    <p:sldLayoutId id="2147483761" r:id="rId29"/>
  </p:sldLayoutIdLst>
  <p:hf hdr="0" ftr="0" dt="0"/>
  <p:txStyles>
    <p:titleStyle>
      <a:lvl1pPr algn="l" defTabSz="914400" rtl="0" eaLnBrk="1" latinLnBrk="0" hangingPunct="1">
        <a:lnSpc>
          <a:spcPct val="90000"/>
        </a:lnSpc>
        <a:spcBef>
          <a:spcPct val="0"/>
        </a:spcBef>
        <a:buNone/>
        <a:defRPr sz="3000" b="1" i="0" kern="1200">
          <a:solidFill>
            <a:schemeClr val="tx1"/>
          </a:solidFill>
          <a:latin typeface="Akshar SemiBold" pitchFamily="2" charset="0"/>
          <a:ea typeface="+mj-ea"/>
          <a:cs typeface="Akshar SemiBold" pitchFamily="2" charset="0"/>
        </a:defRPr>
      </a:lvl1pPr>
    </p:titleStyle>
    <p:bodyStyle>
      <a:lvl1pPr marL="285750" indent="-285750" algn="l" defTabSz="914400" rtl="0" eaLnBrk="1" latinLnBrk="0" hangingPunct="1">
        <a:lnSpc>
          <a:spcPct val="90000"/>
        </a:lnSpc>
        <a:spcBef>
          <a:spcPts val="1000"/>
        </a:spcBef>
        <a:buClr>
          <a:schemeClr val="accent1"/>
        </a:buClr>
        <a:buFont typeface="Courier New" panose="02070309020205020404" pitchFamily="49" charset="0"/>
        <a:buChar char="o"/>
        <a:defRPr sz="1600" kern="1200">
          <a:solidFill>
            <a:schemeClr val="tx1"/>
          </a:solidFill>
          <a:latin typeface="Plus Jakarta Sans Medium" pitchFamily="2" charset="77"/>
          <a:ea typeface="Open Sans" panose="020B0606030504020204" pitchFamily="34" charset="0"/>
          <a:cs typeface="Plus Jakarta Sans Medium" pitchFamily="2" charset="77"/>
        </a:defRPr>
      </a:lvl1pPr>
      <a:lvl2pPr marL="742950" indent="-285750" algn="l" defTabSz="914400" rtl="0" eaLnBrk="1" latinLnBrk="0" hangingPunct="1">
        <a:lnSpc>
          <a:spcPct val="120000"/>
        </a:lnSpc>
        <a:spcBef>
          <a:spcPts val="500"/>
        </a:spcBef>
        <a:buClr>
          <a:schemeClr val="accent1"/>
        </a:buClr>
        <a:buFont typeface="Courier New" panose="02070309020205020404" pitchFamily="49" charset="0"/>
        <a:buChar char="o"/>
        <a:defRPr sz="1400" kern="1200">
          <a:solidFill>
            <a:schemeClr val="tx1"/>
          </a:solidFill>
          <a:latin typeface="Plus Jakarta Sans Medium" pitchFamily="2" charset="77"/>
          <a:ea typeface="Open Sans" panose="020B0606030504020204" pitchFamily="34" charset="0"/>
          <a:cs typeface="Plus Jakarta Sans Medium"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fif"/><Relationship Id="rId1" Type="http://schemas.openxmlformats.org/officeDocument/2006/relationships/slideLayout" Target="../slideLayouts/slideLayout13.xml"/><Relationship Id="rId5" Type="http://schemas.openxmlformats.org/officeDocument/2006/relationships/hyperlink" Target="https://www.esmvaltool.org/" TargetMode="External"/><Relationship Id="rId4" Type="http://schemas.openxmlformats.org/officeDocument/2006/relationships/hyperlink" Target="https://esgf-node.llnl.gov/projects/obs4mips/"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mailto:cmip-ipo@esa.int"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6.jfif"/><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1.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hyperlink" Target="http://www.cordex.org/" TargetMode="Externa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png"/><Relationship Id="rId1" Type="http://schemas.openxmlformats.org/officeDocument/2006/relationships/slideLayout" Target="../slideLayouts/slideLayout28.xml"/><Relationship Id="rId5" Type="http://schemas.openxmlformats.org/officeDocument/2006/relationships/hyperlink" Target="https://cordex.org/experiment-guidelines/flagship-pilot-studies/endorsed-cordex-flagship-pilote-studies/" TargetMode="Externa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3E12CB0-7B4B-B3F3-E911-53E7D2E83063}"/>
              </a:ext>
            </a:extLst>
          </p:cNvPr>
          <p:cNvSpPr>
            <a:spLocks noGrp="1"/>
          </p:cNvSpPr>
          <p:nvPr>
            <p:ph type="body" sz="quarter" idx="10"/>
          </p:nvPr>
        </p:nvSpPr>
        <p:spPr/>
        <p:txBody>
          <a:bodyPr>
            <a:normAutofit fontScale="85000" lnSpcReduction="20000"/>
          </a:bodyPr>
          <a:lstStyle/>
          <a:p>
            <a:r>
              <a:rPr lang="en-GB" dirty="0"/>
              <a:t>An overview of CMIP and CORDEX and a potential role for satellite LST</a:t>
            </a:r>
          </a:p>
          <a:p>
            <a:endParaRPr lang="en-US" dirty="0"/>
          </a:p>
        </p:txBody>
      </p:sp>
      <p:sp>
        <p:nvSpPr>
          <p:cNvPr id="3" name="Textplatzhalter 2">
            <a:extLst>
              <a:ext uri="{FF2B5EF4-FFF2-40B4-BE49-F238E27FC236}">
                <a16:creationId xmlns:a16="http://schemas.microsoft.com/office/drawing/2014/main" id="{D9A68EA6-FF36-F65C-716C-94CC81A23544}"/>
              </a:ext>
            </a:extLst>
          </p:cNvPr>
          <p:cNvSpPr>
            <a:spLocks noGrp="1"/>
          </p:cNvSpPr>
          <p:nvPr>
            <p:ph type="body" sz="quarter" idx="11"/>
          </p:nvPr>
        </p:nvSpPr>
        <p:spPr>
          <a:xfrm>
            <a:off x="2036341" y="3388871"/>
            <a:ext cx="5111750" cy="887038"/>
          </a:xfrm>
        </p:spPr>
        <p:txBody>
          <a:bodyPr>
            <a:normAutofit/>
          </a:bodyPr>
          <a:lstStyle/>
          <a:p>
            <a:r>
              <a:rPr lang="en-US" dirty="0"/>
              <a:t>Thursday 29</a:t>
            </a:r>
            <a:r>
              <a:rPr lang="en-US" baseline="30000" dirty="0"/>
              <a:t>th</a:t>
            </a:r>
            <a:r>
              <a:rPr lang="en-US" dirty="0"/>
              <a:t> September, LST User Workshop 2022</a:t>
            </a:r>
          </a:p>
          <a:p>
            <a:r>
              <a:rPr lang="en-US" dirty="0"/>
              <a:t>Eleanor O’Rourke, Director, CMIP International Project Office</a:t>
            </a:r>
          </a:p>
        </p:txBody>
      </p:sp>
      <p:pic>
        <p:nvPicPr>
          <p:cNvPr id="4" name="Picture 3" descr="Logo&#10;&#10;Description automatically generated">
            <a:extLst>
              <a:ext uri="{FF2B5EF4-FFF2-40B4-BE49-F238E27FC236}">
                <a16:creationId xmlns:a16="http://schemas.microsoft.com/office/drawing/2014/main" id="{D1BF44F2-485A-4245-8489-767FA8DCE863}"/>
              </a:ext>
            </a:extLst>
          </p:cNvPr>
          <p:cNvPicPr>
            <a:picLocks noChangeAspect="1"/>
          </p:cNvPicPr>
          <p:nvPr/>
        </p:nvPicPr>
        <p:blipFill>
          <a:blip r:embed="rId2"/>
          <a:stretch>
            <a:fillRect/>
          </a:stretch>
        </p:blipFill>
        <p:spPr>
          <a:xfrm>
            <a:off x="3749811" y="0"/>
            <a:ext cx="1644378" cy="690243"/>
          </a:xfrm>
          <a:prstGeom prst="rect">
            <a:avLst/>
          </a:prstGeom>
        </p:spPr>
      </p:pic>
    </p:spTree>
    <p:extLst>
      <p:ext uri="{BB962C8B-B14F-4D97-AF65-F5344CB8AC3E}">
        <p14:creationId xmlns:p14="http://schemas.microsoft.com/office/powerpoint/2010/main" val="402232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E5F9D11-7B6E-21F2-6E4D-599D11C18F4F}"/>
              </a:ext>
            </a:extLst>
          </p:cNvPr>
          <p:cNvSpPr>
            <a:spLocks noGrp="1"/>
          </p:cNvSpPr>
          <p:nvPr>
            <p:ph idx="1"/>
          </p:nvPr>
        </p:nvSpPr>
        <p:spPr>
          <a:xfrm>
            <a:off x="1903248" y="1036321"/>
            <a:ext cx="6872452" cy="3483428"/>
          </a:xfrm>
        </p:spPr>
        <p:txBody>
          <a:bodyPr>
            <a:normAutofit lnSpcReduction="10000"/>
          </a:bodyPr>
          <a:lstStyle/>
          <a:p>
            <a:r>
              <a:rPr lang="en-US" dirty="0"/>
              <a:t>Ensuring comparability and understanding of variables.</a:t>
            </a:r>
          </a:p>
          <a:p>
            <a:r>
              <a:rPr lang="en-US" dirty="0"/>
              <a:t>Increasing model resolution (space and time)</a:t>
            </a:r>
          </a:p>
          <a:p>
            <a:r>
              <a:rPr lang="en-US" dirty="0"/>
              <a:t>Gaps in in-situ observational network and data access.</a:t>
            </a:r>
          </a:p>
          <a:p>
            <a:r>
              <a:rPr lang="en-US" dirty="0"/>
              <a:t>A shared understanding of uncertainty between modelling and observational communities (</a:t>
            </a:r>
            <a:r>
              <a:rPr lang="en-US" i="1" dirty="0"/>
              <a:t>ESMO objective</a:t>
            </a:r>
            <a:r>
              <a:rPr lang="en-US" dirty="0"/>
              <a:t>).</a:t>
            </a:r>
          </a:p>
          <a:p>
            <a:pPr algn="l"/>
            <a:r>
              <a:rPr lang="en-US" dirty="0"/>
              <a:t>Quantifying </a:t>
            </a:r>
            <a:r>
              <a:rPr lang="en-GB" dirty="0"/>
              <a:t>Quantification of observational needs for modelling derived in a consistent way across at a global level (</a:t>
            </a:r>
            <a:r>
              <a:rPr lang="en-GB" i="1" dirty="0"/>
              <a:t>ESMO objective</a:t>
            </a:r>
            <a:r>
              <a:rPr lang="en-GB" dirty="0"/>
              <a:t>).</a:t>
            </a:r>
            <a:endParaRPr lang="en-US" dirty="0"/>
          </a:p>
          <a:p>
            <a:r>
              <a:rPr lang="en-US" dirty="0"/>
              <a:t>Access to tools, such as subsetting and </a:t>
            </a:r>
            <a:r>
              <a:rPr lang="en-US" dirty="0" err="1"/>
              <a:t>regridding</a:t>
            </a:r>
            <a:r>
              <a:rPr lang="en-US" dirty="0"/>
              <a:t>, to support range of modelling communities.</a:t>
            </a:r>
          </a:p>
          <a:p>
            <a:endParaRPr lang="en-US" dirty="0"/>
          </a:p>
        </p:txBody>
      </p:sp>
      <p:sp>
        <p:nvSpPr>
          <p:cNvPr id="13" name="Title 3">
            <a:extLst>
              <a:ext uri="{FF2B5EF4-FFF2-40B4-BE49-F238E27FC236}">
                <a16:creationId xmlns:a16="http://schemas.microsoft.com/office/drawing/2014/main" id="{FD54FB1B-ABC3-CF6F-E0AB-AC811D658A11}"/>
              </a:ext>
            </a:extLst>
          </p:cNvPr>
          <p:cNvSpPr>
            <a:spLocks noGrp="1"/>
          </p:cNvSpPr>
          <p:nvPr>
            <p:ph type="title"/>
          </p:nvPr>
        </p:nvSpPr>
        <p:spPr>
          <a:xfrm>
            <a:off x="1868267" y="400763"/>
            <a:ext cx="6907433" cy="458458"/>
          </a:xfrm>
        </p:spPr>
        <p:txBody>
          <a:bodyPr>
            <a:normAutofit fontScale="90000"/>
          </a:bodyPr>
          <a:lstStyle/>
          <a:p>
            <a:r>
              <a:rPr lang="en-US" dirty="0"/>
              <a:t>Challenges</a:t>
            </a:r>
          </a:p>
        </p:txBody>
      </p:sp>
      <p:pic>
        <p:nvPicPr>
          <p:cNvPr id="9" name="Bildplatzhalter 11">
            <a:extLst>
              <a:ext uri="{FF2B5EF4-FFF2-40B4-BE49-F238E27FC236}">
                <a16:creationId xmlns:a16="http://schemas.microsoft.com/office/drawing/2014/main" id="{2416D2D6-8E33-49C3-AA74-5B40FE656AA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638300" cy="5139324"/>
          </a:xfrm>
          <a:prstGeom prst="rect">
            <a:avLst/>
          </a:prstGeom>
        </p:spPr>
      </p:pic>
    </p:spTree>
    <p:extLst>
      <p:ext uri="{BB962C8B-B14F-4D97-AF65-F5344CB8AC3E}">
        <p14:creationId xmlns:p14="http://schemas.microsoft.com/office/powerpoint/2010/main" val="538286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 company name&#10;&#10;Description automatically generated">
            <a:extLst>
              <a:ext uri="{FF2B5EF4-FFF2-40B4-BE49-F238E27FC236}">
                <a16:creationId xmlns:a16="http://schemas.microsoft.com/office/drawing/2014/main" id="{D6DB084B-19CD-40C0-A6E5-DD73C2C5C173}"/>
              </a:ext>
            </a:extLst>
          </p:cNvPr>
          <p:cNvPicPr>
            <a:picLocks noGrp="1" noChangeAspect="1"/>
          </p:cNvPicPr>
          <p:nvPr>
            <p:ph idx="1"/>
          </p:nvPr>
        </p:nvPicPr>
        <p:blipFill>
          <a:blip r:embed="rId2"/>
          <a:stretch>
            <a:fillRect/>
          </a:stretch>
        </p:blipFill>
        <p:spPr>
          <a:xfrm>
            <a:off x="349057" y="315419"/>
            <a:ext cx="2098052" cy="1286957"/>
          </a:xfrm>
        </p:spPr>
      </p:pic>
      <p:pic>
        <p:nvPicPr>
          <p:cNvPr id="8" name="Content Placeholder 7" descr="Text&#10;&#10;Description automatically generated">
            <a:extLst>
              <a:ext uri="{FF2B5EF4-FFF2-40B4-BE49-F238E27FC236}">
                <a16:creationId xmlns:a16="http://schemas.microsoft.com/office/drawing/2014/main" id="{B144B4F9-838E-416D-9A04-911AF80EB36A}"/>
              </a:ext>
            </a:extLst>
          </p:cNvPr>
          <p:cNvPicPr>
            <a:picLocks noGrp="1" noChangeAspect="1"/>
          </p:cNvPicPr>
          <p:nvPr>
            <p:ph idx="10"/>
          </p:nvPr>
        </p:nvPicPr>
        <p:blipFill>
          <a:blip r:embed="rId3"/>
          <a:stretch>
            <a:fillRect/>
          </a:stretch>
        </p:blipFill>
        <p:spPr>
          <a:xfrm>
            <a:off x="4572000" y="463238"/>
            <a:ext cx="3178333" cy="908804"/>
          </a:xfrm>
        </p:spPr>
      </p:pic>
      <p:sp>
        <p:nvSpPr>
          <p:cNvPr id="10" name="Content Placeholder 2">
            <a:extLst>
              <a:ext uri="{FF2B5EF4-FFF2-40B4-BE49-F238E27FC236}">
                <a16:creationId xmlns:a16="http://schemas.microsoft.com/office/drawing/2014/main" id="{3975912D-50BC-4920-A9C4-7FDE30B5EA6C}"/>
              </a:ext>
            </a:extLst>
          </p:cNvPr>
          <p:cNvSpPr txBox="1">
            <a:spLocks/>
          </p:cNvSpPr>
          <p:nvPr/>
        </p:nvSpPr>
        <p:spPr>
          <a:xfrm>
            <a:off x="349057" y="1602375"/>
            <a:ext cx="4240433" cy="3225705"/>
          </a:xfrm>
          <a:prstGeom prst="rect">
            <a:avLst/>
          </a:prstGeom>
        </p:spPr>
        <p:txBody>
          <a:bodyPr vert="horz" lIns="91440" tIns="45720" rIns="91440" bIns="45720" rtlCol="0">
            <a:noAutofit/>
          </a:bodyPr>
          <a:lstStyle>
            <a:lvl1pPr marL="285750" indent="-285750" algn="l" defTabSz="914400" rtl="0" eaLnBrk="1" latinLnBrk="0" hangingPunct="1">
              <a:lnSpc>
                <a:spcPct val="120000"/>
              </a:lnSpc>
              <a:spcBef>
                <a:spcPts val="1000"/>
              </a:spcBef>
              <a:buClr>
                <a:schemeClr val="accent1"/>
              </a:buClr>
              <a:buFont typeface="Courier New" panose="02070309020205020404" pitchFamily="49" charset="0"/>
              <a:buChar char="o"/>
              <a:defRPr sz="1600" kern="1200">
                <a:solidFill>
                  <a:schemeClr val="tx1"/>
                </a:solidFill>
                <a:latin typeface="Plus Jakarta Sans Medium" pitchFamily="2" charset="77"/>
                <a:ea typeface="Open Sans" panose="020B0606030504020204" pitchFamily="34" charset="0"/>
                <a:cs typeface="Plus Jakarta Sans Medium" pitchFamily="2" charset="77"/>
              </a:defRPr>
            </a:lvl1pPr>
            <a:lvl2pPr marL="742950" indent="-285750" algn="l" defTabSz="914400" rtl="0" eaLnBrk="1" latinLnBrk="0" hangingPunct="1">
              <a:lnSpc>
                <a:spcPct val="120000"/>
              </a:lnSpc>
              <a:spcBef>
                <a:spcPts val="500"/>
              </a:spcBef>
              <a:buClr>
                <a:schemeClr val="accent1"/>
              </a:buClr>
              <a:buFont typeface="Courier New" panose="02070309020205020404" pitchFamily="49" charset="0"/>
              <a:buChar char="o"/>
              <a:defRPr sz="1400" kern="1200">
                <a:solidFill>
                  <a:schemeClr val="tx1"/>
                </a:solidFill>
                <a:latin typeface="Plus Jakarta Sans Medium" pitchFamily="2" charset="77"/>
                <a:ea typeface="Open Sans" panose="020B0606030504020204" pitchFamily="34" charset="0"/>
                <a:cs typeface="Plus Jakarta Sans Medium"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dirty="0">
                <a:hlinkClick r:id="rId4"/>
              </a:rPr>
              <a:t>obs4MIPs</a:t>
            </a:r>
            <a:r>
              <a:rPr lang="en-GB" sz="1100" dirty="0"/>
              <a:t> targets observed variables that can be compared to CMIP model variables.</a:t>
            </a:r>
          </a:p>
          <a:p>
            <a:r>
              <a:rPr lang="en-GB" sz="1100" dirty="0"/>
              <a:t>Utilizes dataset formatting specifications and metadata requirements closely aligned with CMIP model output</a:t>
            </a:r>
          </a:p>
          <a:p>
            <a:r>
              <a:rPr lang="en-GB" sz="1100" dirty="0"/>
              <a:t>Provides brief technical documentation for each dataset, designed for nonexperts and tailored towards relevance for model evaluation, including information on uncertainty, dataset merits, and limitations.</a:t>
            </a:r>
          </a:p>
          <a:p>
            <a:r>
              <a:rPr lang="en-GB" sz="1100" dirty="0"/>
              <a:t>Disseminates the data through the Earth System Grid Federation (ESGF) platforms, making the observations searchable and accessible via the same portals as the model output. </a:t>
            </a:r>
          </a:p>
        </p:txBody>
      </p:sp>
      <p:sp>
        <p:nvSpPr>
          <p:cNvPr id="11" name="Content Placeholder 2">
            <a:extLst>
              <a:ext uri="{FF2B5EF4-FFF2-40B4-BE49-F238E27FC236}">
                <a16:creationId xmlns:a16="http://schemas.microsoft.com/office/drawing/2014/main" id="{F304A0B3-9FD5-4169-A4B8-787BFF4B84CA}"/>
              </a:ext>
            </a:extLst>
          </p:cNvPr>
          <p:cNvSpPr txBox="1">
            <a:spLocks/>
          </p:cNvSpPr>
          <p:nvPr/>
        </p:nvSpPr>
        <p:spPr>
          <a:xfrm>
            <a:off x="4554510" y="1540606"/>
            <a:ext cx="4240433" cy="2664508"/>
          </a:xfrm>
          <a:prstGeom prst="rect">
            <a:avLst/>
          </a:prstGeom>
        </p:spPr>
        <p:txBody>
          <a:bodyPr vert="horz" lIns="91440" tIns="45720" rIns="91440" bIns="45720" rtlCol="0">
            <a:normAutofit/>
          </a:bodyPr>
          <a:lstStyle>
            <a:lvl1pPr marL="285750" indent="-285750" algn="l" defTabSz="914400" rtl="0" eaLnBrk="1" latinLnBrk="0" hangingPunct="1">
              <a:lnSpc>
                <a:spcPct val="120000"/>
              </a:lnSpc>
              <a:spcBef>
                <a:spcPts val="1000"/>
              </a:spcBef>
              <a:buClr>
                <a:schemeClr val="accent1"/>
              </a:buClr>
              <a:buFont typeface="Courier New" panose="02070309020205020404" pitchFamily="49" charset="0"/>
              <a:buChar char="o"/>
              <a:defRPr sz="1600" kern="1200">
                <a:solidFill>
                  <a:schemeClr val="tx1"/>
                </a:solidFill>
                <a:latin typeface="Plus Jakarta Sans Medium" pitchFamily="2" charset="77"/>
                <a:ea typeface="Open Sans" panose="020B0606030504020204" pitchFamily="34" charset="0"/>
                <a:cs typeface="Plus Jakarta Sans Medium" pitchFamily="2" charset="77"/>
              </a:defRPr>
            </a:lvl1pPr>
            <a:lvl2pPr marL="742950" indent="-285750" algn="l" defTabSz="914400" rtl="0" eaLnBrk="1" latinLnBrk="0" hangingPunct="1">
              <a:lnSpc>
                <a:spcPct val="120000"/>
              </a:lnSpc>
              <a:spcBef>
                <a:spcPts val="500"/>
              </a:spcBef>
              <a:buClr>
                <a:schemeClr val="accent1"/>
              </a:buClr>
              <a:buFont typeface="Courier New" panose="02070309020205020404" pitchFamily="49" charset="0"/>
              <a:buChar char="o"/>
              <a:defRPr sz="1400" kern="1200">
                <a:solidFill>
                  <a:schemeClr val="tx1"/>
                </a:solidFill>
                <a:latin typeface="Plus Jakarta Sans Medium" pitchFamily="2" charset="77"/>
                <a:ea typeface="Open Sans" panose="020B0606030504020204" pitchFamily="34" charset="0"/>
                <a:cs typeface="Plus Jakarta Sans Medium"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dirty="0">
                <a:hlinkClick r:id="rId5"/>
              </a:rPr>
              <a:t>ESMValTool</a:t>
            </a:r>
            <a:r>
              <a:rPr lang="en-GB" sz="1100" dirty="0"/>
              <a:t> is a community diagnostic and performance metrics tool for routine evaluation of Earth system models that allows for routine comparison of single or multiple models, either against predecessor versions or against observations.</a:t>
            </a:r>
          </a:p>
          <a:p>
            <a:r>
              <a:rPr lang="en-GB" sz="1100" dirty="0"/>
              <a:t>13 CCI datasets implemented into the tool including LST.</a:t>
            </a:r>
          </a:p>
          <a:p>
            <a:r>
              <a:rPr lang="en-GB" sz="1100" dirty="0"/>
              <a:t>Ultimately, we envisage running the ESMValTool alongside the Earth System Grid Federation (ESGF) as part of a more routine evaluation of CMIP model simulations while utilizing observations available in standard formats (obs4MIPs) or provided by the user.</a:t>
            </a:r>
          </a:p>
        </p:txBody>
      </p:sp>
    </p:spTree>
    <p:extLst>
      <p:ext uri="{BB962C8B-B14F-4D97-AF65-F5344CB8AC3E}">
        <p14:creationId xmlns:p14="http://schemas.microsoft.com/office/powerpoint/2010/main" val="3850504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B2B5A-BE72-4FAF-B01F-A9C2D3688FFD}"/>
              </a:ext>
            </a:extLst>
          </p:cNvPr>
          <p:cNvSpPr>
            <a:spLocks noGrp="1"/>
          </p:cNvSpPr>
          <p:nvPr>
            <p:ph type="title"/>
          </p:nvPr>
        </p:nvSpPr>
        <p:spPr/>
        <p:txBody>
          <a:bodyPr/>
          <a:lstStyle/>
          <a:p>
            <a:r>
              <a:rPr lang="en-US" dirty="0"/>
              <a:t>Thank you</a:t>
            </a:r>
            <a:r>
              <a:rPr lang="en-US" dirty="0">
                <a:solidFill>
                  <a:schemeClr val="accent1"/>
                </a:solidFill>
              </a:rPr>
              <a:t>.</a:t>
            </a:r>
            <a:endParaRPr lang="en-GB" dirty="0">
              <a:solidFill>
                <a:schemeClr val="accent1"/>
              </a:solidFill>
            </a:endParaRPr>
          </a:p>
        </p:txBody>
      </p:sp>
      <p:sp>
        <p:nvSpPr>
          <p:cNvPr id="3" name="Subtitle 2">
            <a:extLst>
              <a:ext uri="{FF2B5EF4-FFF2-40B4-BE49-F238E27FC236}">
                <a16:creationId xmlns:a16="http://schemas.microsoft.com/office/drawing/2014/main" id="{AC62F3BF-5D19-4C22-98AB-998C1F6A01BC}"/>
              </a:ext>
            </a:extLst>
          </p:cNvPr>
          <p:cNvSpPr>
            <a:spLocks noGrp="1"/>
          </p:cNvSpPr>
          <p:nvPr>
            <p:ph type="subTitle" idx="1"/>
          </p:nvPr>
        </p:nvSpPr>
        <p:spPr/>
        <p:txBody>
          <a:bodyPr/>
          <a:lstStyle/>
          <a:p>
            <a:r>
              <a:rPr lang="en-US" dirty="0"/>
              <a:t>Please contact </a:t>
            </a:r>
            <a:r>
              <a:rPr lang="en-US" dirty="0">
                <a:solidFill>
                  <a:schemeClr val="accent1"/>
                </a:solidFill>
                <a:hlinkClick r:id="rId2">
                  <a:extLst>
                    <a:ext uri="{A12FA001-AC4F-418D-AE19-62706E023703}">
                      <ahyp:hlinkClr xmlns:ahyp="http://schemas.microsoft.com/office/drawing/2018/hyperlinkcolor" val="tx"/>
                    </a:ext>
                  </a:extLst>
                </a:hlinkClick>
              </a:rPr>
              <a:t>cmip-ipo@esa.int</a:t>
            </a:r>
            <a:r>
              <a:rPr lang="en-US" dirty="0">
                <a:solidFill>
                  <a:schemeClr val="accent1"/>
                </a:solidFill>
              </a:rPr>
              <a:t> </a:t>
            </a:r>
            <a:r>
              <a:rPr lang="en-US" dirty="0"/>
              <a:t>for further information</a:t>
            </a:r>
            <a:endParaRPr lang="en-GB" dirty="0"/>
          </a:p>
        </p:txBody>
      </p:sp>
    </p:spTree>
    <p:extLst>
      <p:ext uri="{BB962C8B-B14F-4D97-AF65-F5344CB8AC3E}">
        <p14:creationId xmlns:p14="http://schemas.microsoft.com/office/powerpoint/2010/main" val="4063113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573887E-7BD4-E04F-BFCE-9F88366961FC}"/>
              </a:ext>
            </a:extLst>
          </p:cNvPr>
          <p:cNvSpPr>
            <a:spLocks noGrp="1"/>
          </p:cNvSpPr>
          <p:nvPr>
            <p:ph type="title"/>
          </p:nvPr>
        </p:nvSpPr>
        <p:spPr/>
        <p:txBody>
          <a:bodyPr>
            <a:noAutofit/>
          </a:bodyPr>
          <a:lstStyle/>
          <a:p>
            <a:r>
              <a:rPr lang="en-GB" sz="2400" dirty="0"/>
              <a:t>The World Climate Research Programme landscape</a:t>
            </a:r>
          </a:p>
        </p:txBody>
      </p:sp>
      <p:sp>
        <p:nvSpPr>
          <p:cNvPr id="11" name="Rectangle: Rounded Corners 10">
            <a:extLst>
              <a:ext uri="{FF2B5EF4-FFF2-40B4-BE49-F238E27FC236}">
                <a16:creationId xmlns:a16="http://schemas.microsoft.com/office/drawing/2014/main" id="{1F270A11-EBE3-4AB6-8051-137DC1E6F85B}"/>
              </a:ext>
            </a:extLst>
          </p:cNvPr>
          <p:cNvSpPr/>
          <p:nvPr/>
        </p:nvSpPr>
        <p:spPr>
          <a:xfrm>
            <a:off x="1544481" y="986120"/>
            <a:ext cx="5740401" cy="3006817"/>
          </a:xfrm>
          <a:prstGeom prst="roundRect">
            <a:avLst/>
          </a:prstGeom>
          <a:solidFill>
            <a:schemeClr val="accent4">
              <a:alpha val="23922"/>
            </a:schemeClr>
          </a:solid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008080"/>
              </a:solidFill>
              <a:latin typeface="Plus Jakarta Sans" panose="020B0604020202020204" charset="0"/>
              <a:cs typeface="Plus Jakarta Sans" panose="020B0604020202020204" charset="0"/>
            </a:endParaRPr>
          </a:p>
        </p:txBody>
      </p:sp>
      <p:sp>
        <p:nvSpPr>
          <p:cNvPr id="12" name="Rectangle: Rounded Corners 11">
            <a:extLst>
              <a:ext uri="{FF2B5EF4-FFF2-40B4-BE49-F238E27FC236}">
                <a16:creationId xmlns:a16="http://schemas.microsoft.com/office/drawing/2014/main" id="{9B513719-6BE4-49DA-B5A0-7BE12B18B59B}"/>
              </a:ext>
            </a:extLst>
          </p:cNvPr>
          <p:cNvSpPr/>
          <p:nvPr/>
        </p:nvSpPr>
        <p:spPr>
          <a:xfrm>
            <a:off x="1647227" y="2020207"/>
            <a:ext cx="5516283" cy="1757144"/>
          </a:xfrm>
          <a:prstGeom prst="roundRect">
            <a:avLst/>
          </a:prstGeom>
          <a:solidFill>
            <a:srgbClr val="FFFFFF"/>
          </a:solid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008080"/>
              </a:solidFill>
              <a:latin typeface="Plus Jakarta Sans" panose="020B0604020202020204" charset="0"/>
              <a:cs typeface="Plus Jakarta Sans" panose="020B0604020202020204" charset="0"/>
            </a:endParaRPr>
          </a:p>
        </p:txBody>
      </p:sp>
      <p:sp>
        <p:nvSpPr>
          <p:cNvPr id="13" name="Rectangle: Rounded Corners 12">
            <a:extLst>
              <a:ext uri="{FF2B5EF4-FFF2-40B4-BE49-F238E27FC236}">
                <a16:creationId xmlns:a16="http://schemas.microsoft.com/office/drawing/2014/main" id="{B3429D7E-1E22-42BF-8E38-9C7218FAF0C1}"/>
              </a:ext>
            </a:extLst>
          </p:cNvPr>
          <p:cNvSpPr/>
          <p:nvPr/>
        </p:nvSpPr>
        <p:spPr>
          <a:xfrm>
            <a:off x="1790210" y="2184348"/>
            <a:ext cx="2002271" cy="739425"/>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Plus Jakarta Sans" panose="020B0604020202020204" charset="0"/>
                <a:cs typeface="Plus Jakarta Sans" panose="020B0604020202020204" charset="0"/>
              </a:rPr>
              <a:t>CMIP Panel</a:t>
            </a:r>
          </a:p>
          <a:p>
            <a:pPr algn="ctr"/>
            <a:r>
              <a:rPr lang="en-US" sz="1100" dirty="0">
                <a:latin typeface="Plus Jakarta Sans" panose="020B0604020202020204" charset="0"/>
                <a:cs typeface="Plus Jakarta Sans" panose="020B0604020202020204" charset="0"/>
              </a:rPr>
              <a:t>Experimental design and associated requirements</a:t>
            </a:r>
            <a:endParaRPr lang="en-GB" sz="1100" dirty="0">
              <a:latin typeface="Plus Jakarta Sans" panose="020B0604020202020204" charset="0"/>
              <a:cs typeface="Plus Jakarta Sans" panose="020B0604020202020204" charset="0"/>
            </a:endParaRPr>
          </a:p>
        </p:txBody>
      </p:sp>
      <p:sp>
        <p:nvSpPr>
          <p:cNvPr id="14" name="Rectangle: Rounded Corners 13">
            <a:extLst>
              <a:ext uri="{FF2B5EF4-FFF2-40B4-BE49-F238E27FC236}">
                <a16:creationId xmlns:a16="http://schemas.microsoft.com/office/drawing/2014/main" id="{BA309914-2B3D-41B1-BFE7-12F3FD77BCA0}"/>
              </a:ext>
            </a:extLst>
          </p:cNvPr>
          <p:cNvSpPr/>
          <p:nvPr/>
        </p:nvSpPr>
        <p:spPr>
          <a:xfrm>
            <a:off x="5007727" y="2166126"/>
            <a:ext cx="2002271" cy="757648"/>
          </a:xfrm>
          <a:prstGeom prst="roundRect">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accent2"/>
                </a:solidFill>
                <a:latin typeface="Plus Jakarta Sans" panose="020B0604020202020204" charset="0"/>
                <a:cs typeface="Plus Jakarta Sans" panose="020B0604020202020204" charset="0"/>
              </a:rPr>
              <a:t>WIP</a:t>
            </a:r>
            <a:r>
              <a:rPr lang="en-US" sz="1100" dirty="0">
                <a:solidFill>
                  <a:schemeClr val="accent2"/>
                </a:solidFill>
                <a:latin typeface="Plus Jakarta Sans" panose="020B0604020202020204" charset="0"/>
                <a:cs typeface="Plus Jakarta Sans" panose="020B0604020202020204" charset="0"/>
              </a:rPr>
              <a:t> </a:t>
            </a:r>
            <a:r>
              <a:rPr lang="en-US" sz="1100" b="1" dirty="0">
                <a:solidFill>
                  <a:schemeClr val="accent2"/>
                </a:solidFill>
                <a:latin typeface="Plus Jakarta Sans" panose="020B0604020202020204" charset="0"/>
                <a:cs typeface="Plus Jakarta Sans" panose="020B0604020202020204" charset="0"/>
              </a:rPr>
              <a:t>Panel</a:t>
            </a:r>
          </a:p>
          <a:p>
            <a:pPr algn="ctr"/>
            <a:r>
              <a:rPr lang="en-US" sz="1100" dirty="0">
                <a:solidFill>
                  <a:schemeClr val="accent2"/>
                </a:solidFill>
                <a:latin typeface="Plus Jakarta Sans" panose="020B0604020202020204" charset="0"/>
                <a:cs typeface="Plus Jakarta Sans" panose="020B0604020202020204" charset="0"/>
              </a:rPr>
              <a:t>Data infrastructure</a:t>
            </a:r>
            <a:endParaRPr lang="en-GB" sz="1100" dirty="0">
              <a:solidFill>
                <a:schemeClr val="accent2"/>
              </a:solidFill>
              <a:latin typeface="Plus Jakarta Sans" panose="020B0604020202020204" charset="0"/>
              <a:cs typeface="Plus Jakarta Sans" panose="020B0604020202020204" charset="0"/>
            </a:endParaRPr>
          </a:p>
        </p:txBody>
      </p:sp>
      <p:sp>
        <p:nvSpPr>
          <p:cNvPr id="15" name="Rectangle: Rounded Corners 14">
            <a:extLst>
              <a:ext uri="{FF2B5EF4-FFF2-40B4-BE49-F238E27FC236}">
                <a16:creationId xmlns:a16="http://schemas.microsoft.com/office/drawing/2014/main" id="{51AA61C4-F0BB-478B-AFD2-66A91F11B383}"/>
              </a:ext>
            </a:extLst>
          </p:cNvPr>
          <p:cNvSpPr/>
          <p:nvPr/>
        </p:nvSpPr>
        <p:spPr>
          <a:xfrm>
            <a:off x="1903532" y="4120960"/>
            <a:ext cx="5033556" cy="623043"/>
          </a:xfrm>
          <a:prstGeom prst="roundRect">
            <a:avLst/>
          </a:prstGeom>
          <a:no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rgbClr val="008080"/>
              </a:solidFill>
              <a:latin typeface="Plus Jakarta Sans" panose="020B0604020202020204" charset="0"/>
              <a:cs typeface="Plus Jakarta Sans" panose="020B0604020202020204" charset="0"/>
            </a:endParaRPr>
          </a:p>
        </p:txBody>
      </p:sp>
      <p:sp>
        <p:nvSpPr>
          <p:cNvPr id="16" name="Rectangle: Rounded Corners 15">
            <a:extLst>
              <a:ext uri="{FF2B5EF4-FFF2-40B4-BE49-F238E27FC236}">
                <a16:creationId xmlns:a16="http://schemas.microsoft.com/office/drawing/2014/main" id="{99D7CD6E-AF9D-4F68-A19E-23E9948DA14B}"/>
              </a:ext>
            </a:extLst>
          </p:cNvPr>
          <p:cNvSpPr/>
          <p:nvPr/>
        </p:nvSpPr>
        <p:spPr>
          <a:xfrm>
            <a:off x="5007727" y="3064320"/>
            <a:ext cx="2002271" cy="272497"/>
          </a:xfrm>
          <a:prstGeom prst="roundRect">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latin typeface="Plus Jakarta Sans" panose="020B0604020202020204" charset="0"/>
                <a:cs typeface="Plus Jakarta Sans" panose="020B0604020202020204" charset="0"/>
              </a:rPr>
              <a:t>Modelling </a:t>
            </a:r>
            <a:r>
              <a:rPr lang="en-US" sz="1100" dirty="0" err="1">
                <a:solidFill>
                  <a:schemeClr val="accent2"/>
                </a:solidFill>
                <a:latin typeface="Plus Jakarta Sans" panose="020B0604020202020204" charset="0"/>
                <a:cs typeface="Plus Jakarta Sans" panose="020B0604020202020204" charset="0"/>
              </a:rPr>
              <a:t>Centres</a:t>
            </a:r>
            <a:endParaRPr lang="en-GB" sz="1100" dirty="0">
              <a:solidFill>
                <a:schemeClr val="accent2"/>
              </a:solidFill>
              <a:latin typeface="Plus Jakarta Sans" panose="020B0604020202020204" charset="0"/>
              <a:cs typeface="Plus Jakarta Sans" panose="020B0604020202020204" charset="0"/>
            </a:endParaRPr>
          </a:p>
        </p:txBody>
      </p:sp>
      <p:pic>
        <p:nvPicPr>
          <p:cNvPr id="17" name="Picture 16" descr="A picture containing text&#10;&#10;Description automatically generated">
            <a:extLst>
              <a:ext uri="{FF2B5EF4-FFF2-40B4-BE49-F238E27FC236}">
                <a16:creationId xmlns:a16="http://schemas.microsoft.com/office/drawing/2014/main" id="{5909782E-9899-435B-BE5A-56781229F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1268" y="4269733"/>
            <a:ext cx="1156951" cy="369449"/>
          </a:xfrm>
          <a:prstGeom prst="rect">
            <a:avLst/>
          </a:prstGeom>
        </p:spPr>
      </p:pic>
      <p:sp>
        <p:nvSpPr>
          <p:cNvPr id="18" name="Rectangle: Rounded Corners 17">
            <a:extLst>
              <a:ext uri="{FF2B5EF4-FFF2-40B4-BE49-F238E27FC236}">
                <a16:creationId xmlns:a16="http://schemas.microsoft.com/office/drawing/2014/main" id="{1949432F-8A12-46B0-BB70-8CCF0CBC3432}"/>
              </a:ext>
            </a:extLst>
          </p:cNvPr>
          <p:cNvSpPr/>
          <p:nvPr/>
        </p:nvSpPr>
        <p:spPr>
          <a:xfrm>
            <a:off x="3214966" y="3066496"/>
            <a:ext cx="577515" cy="611327"/>
          </a:xfrm>
          <a:prstGeom prst="roundRect">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latin typeface="Plus Jakarta Sans" panose="020B0604020202020204" charset="0"/>
                <a:cs typeface="Plus Jakarta Sans" panose="020B0604020202020204" charset="0"/>
              </a:rPr>
              <a:t>MIPs</a:t>
            </a:r>
            <a:endParaRPr lang="en-GB" sz="1100" dirty="0">
              <a:solidFill>
                <a:schemeClr val="accent2"/>
              </a:solidFill>
              <a:latin typeface="Plus Jakarta Sans" panose="020B0604020202020204" charset="0"/>
              <a:cs typeface="Plus Jakarta Sans" panose="020B0604020202020204" charset="0"/>
            </a:endParaRPr>
          </a:p>
        </p:txBody>
      </p:sp>
      <p:sp>
        <p:nvSpPr>
          <p:cNvPr id="19" name="Rectangle: Rounded Corners 18">
            <a:extLst>
              <a:ext uri="{FF2B5EF4-FFF2-40B4-BE49-F238E27FC236}">
                <a16:creationId xmlns:a16="http://schemas.microsoft.com/office/drawing/2014/main" id="{93611531-D0E5-44C7-9331-81A3A52DF656}"/>
              </a:ext>
            </a:extLst>
          </p:cNvPr>
          <p:cNvSpPr/>
          <p:nvPr/>
        </p:nvSpPr>
        <p:spPr>
          <a:xfrm>
            <a:off x="1790211" y="3066497"/>
            <a:ext cx="1306214" cy="611327"/>
          </a:xfrm>
          <a:prstGeom prst="roundRect">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latin typeface="Plus Jakarta Sans" panose="020B0604020202020204" charset="0"/>
                <a:cs typeface="Plus Jakarta Sans" panose="020B0604020202020204" charset="0"/>
              </a:rPr>
              <a:t>Forcing dataset providers</a:t>
            </a:r>
            <a:endParaRPr lang="en-GB" sz="1100" dirty="0">
              <a:solidFill>
                <a:schemeClr val="accent2"/>
              </a:solidFill>
              <a:latin typeface="Plus Jakarta Sans" panose="020B0604020202020204" charset="0"/>
              <a:cs typeface="Plus Jakarta Sans" panose="020B0604020202020204" charset="0"/>
            </a:endParaRPr>
          </a:p>
        </p:txBody>
      </p:sp>
      <p:sp>
        <p:nvSpPr>
          <p:cNvPr id="20" name="TextBox 19">
            <a:extLst>
              <a:ext uri="{FF2B5EF4-FFF2-40B4-BE49-F238E27FC236}">
                <a16:creationId xmlns:a16="http://schemas.microsoft.com/office/drawing/2014/main" id="{AC2A173F-806F-4C31-AB50-43AD5A10DC6E}"/>
              </a:ext>
            </a:extLst>
          </p:cNvPr>
          <p:cNvSpPr txBox="1"/>
          <p:nvPr/>
        </p:nvSpPr>
        <p:spPr>
          <a:xfrm>
            <a:off x="2105576" y="4192512"/>
            <a:ext cx="1657547" cy="430887"/>
          </a:xfrm>
          <a:prstGeom prst="rect">
            <a:avLst/>
          </a:prstGeom>
          <a:noFill/>
        </p:spPr>
        <p:txBody>
          <a:bodyPr wrap="square" rtlCol="0">
            <a:spAutoFit/>
          </a:bodyPr>
          <a:lstStyle/>
          <a:p>
            <a:pPr algn="ctr"/>
            <a:r>
              <a:rPr lang="en-US" sz="1100" b="1" dirty="0">
                <a:solidFill>
                  <a:schemeClr val="accent3"/>
                </a:solidFill>
                <a:latin typeface="Plus Jakarta Sans" panose="020B0604020202020204" charset="0"/>
                <a:cs typeface="Plus Jakarta Sans" panose="020B0604020202020204" charset="0"/>
              </a:rPr>
              <a:t>Regional Information for Society (</a:t>
            </a:r>
            <a:r>
              <a:rPr lang="en-US" sz="1100" b="1" dirty="0" err="1">
                <a:solidFill>
                  <a:schemeClr val="accent3"/>
                </a:solidFill>
                <a:latin typeface="Plus Jakarta Sans" panose="020B0604020202020204" charset="0"/>
                <a:cs typeface="Plus Jakarta Sans" panose="020B0604020202020204" charset="0"/>
              </a:rPr>
              <a:t>RIfS</a:t>
            </a:r>
            <a:r>
              <a:rPr lang="en-US" sz="1100" b="1" dirty="0">
                <a:solidFill>
                  <a:schemeClr val="accent3"/>
                </a:solidFill>
                <a:latin typeface="Plus Jakarta Sans" panose="020B0604020202020204" charset="0"/>
                <a:cs typeface="Plus Jakarta Sans" panose="020B0604020202020204" charset="0"/>
              </a:rPr>
              <a:t>)</a:t>
            </a:r>
            <a:endParaRPr lang="en-GB" sz="1100" b="1" dirty="0">
              <a:solidFill>
                <a:schemeClr val="accent3"/>
              </a:solidFill>
              <a:latin typeface="Plus Jakarta Sans" panose="020B0604020202020204" charset="0"/>
              <a:cs typeface="Plus Jakarta Sans" panose="020B0604020202020204" charset="0"/>
            </a:endParaRPr>
          </a:p>
        </p:txBody>
      </p:sp>
      <p:sp>
        <p:nvSpPr>
          <p:cNvPr id="21" name="Oval 20">
            <a:extLst>
              <a:ext uri="{FF2B5EF4-FFF2-40B4-BE49-F238E27FC236}">
                <a16:creationId xmlns:a16="http://schemas.microsoft.com/office/drawing/2014/main" id="{E3D5ED77-71A2-4E6F-A891-24C19FE6779E}"/>
              </a:ext>
            </a:extLst>
          </p:cNvPr>
          <p:cNvSpPr/>
          <p:nvPr/>
        </p:nvSpPr>
        <p:spPr>
          <a:xfrm>
            <a:off x="5454636" y="4206404"/>
            <a:ext cx="1156951" cy="43088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Plus Jakarta Sans" panose="020B0604020202020204" charset="0"/>
                <a:cs typeface="Plus Jakarta Sans" panose="020B0604020202020204" charset="0"/>
              </a:rPr>
              <a:t>CORDEX IPO</a:t>
            </a:r>
            <a:endParaRPr lang="en-GB" sz="1100" b="1" dirty="0">
              <a:solidFill>
                <a:schemeClr val="bg1"/>
              </a:solidFill>
              <a:latin typeface="Plus Jakarta Sans" panose="020B0604020202020204" charset="0"/>
              <a:cs typeface="Plus Jakarta Sans" panose="020B0604020202020204" charset="0"/>
            </a:endParaRPr>
          </a:p>
        </p:txBody>
      </p:sp>
      <p:sp>
        <p:nvSpPr>
          <p:cNvPr id="22" name="Oval 21">
            <a:extLst>
              <a:ext uri="{FF2B5EF4-FFF2-40B4-BE49-F238E27FC236}">
                <a16:creationId xmlns:a16="http://schemas.microsoft.com/office/drawing/2014/main" id="{89A27941-EDDC-4D02-947C-45DB49628193}"/>
              </a:ext>
            </a:extLst>
          </p:cNvPr>
          <p:cNvSpPr/>
          <p:nvPr/>
        </p:nvSpPr>
        <p:spPr>
          <a:xfrm>
            <a:off x="5564616" y="1336089"/>
            <a:ext cx="936989" cy="511916"/>
          </a:xfrm>
          <a:prstGeom prst="ellipse">
            <a:avLst/>
          </a:prstGeom>
          <a:solidFill>
            <a:srgbClr val="008080">
              <a:alpha val="30196"/>
            </a:srgbClr>
          </a:solidFill>
          <a:ln>
            <a:solidFill>
              <a:srgbClr val="00808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2"/>
                </a:solidFill>
                <a:latin typeface="Plus Jakarta Sans" panose="020B0604020202020204" charset="0"/>
                <a:cs typeface="Plus Jakarta Sans" panose="020B0604020202020204" charset="0"/>
              </a:rPr>
              <a:t>ESMO IPO</a:t>
            </a:r>
            <a:endParaRPr lang="en-GB" sz="1200" dirty="0">
              <a:solidFill>
                <a:schemeClr val="accent2"/>
              </a:solidFill>
              <a:latin typeface="Plus Jakarta Sans" panose="020B0604020202020204" charset="0"/>
              <a:cs typeface="Plus Jakarta Sans" panose="020B0604020202020204" charset="0"/>
            </a:endParaRPr>
          </a:p>
        </p:txBody>
      </p:sp>
      <p:sp>
        <p:nvSpPr>
          <p:cNvPr id="23" name="Rectangle: Rounded Corners 22">
            <a:extLst>
              <a:ext uri="{FF2B5EF4-FFF2-40B4-BE49-F238E27FC236}">
                <a16:creationId xmlns:a16="http://schemas.microsoft.com/office/drawing/2014/main" id="{4759C2B3-32C1-4FCC-938B-7354E93C3E33}"/>
              </a:ext>
            </a:extLst>
          </p:cNvPr>
          <p:cNvSpPr/>
          <p:nvPr/>
        </p:nvSpPr>
        <p:spPr>
          <a:xfrm>
            <a:off x="3804274" y="1602053"/>
            <a:ext cx="1284673" cy="318260"/>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2"/>
                </a:solidFill>
                <a:latin typeface="Plus Jakarta Sans" panose="020B0604020202020204" charset="0"/>
                <a:cs typeface="Plus Jakarta Sans" panose="020B0604020202020204" charset="0"/>
              </a:rPr>
              <a:t>WGCM</a:t>
            </a:r>
            <a:endParaRPr lang="en-GB" sz="1100" b="1" dirty="0">
              <a:solidFill>
                <a:schemeClr val="bg2"/>
              </a:solidFill>
              <a:latin typeface="Plus Jakarta Sans" panose="020B0604020202020204" charset="0"/>
              <a:cs typeface="Plus Jakarta Sans" panose="020B0604020202020204" charset="0"/>
            </a:endParaRPr>
          </a:p>
        </p:txBody>
      </p:sp>
      <p:sp>
        <p:nvSpPr>
          <p:cNvPr id="24" name="Rectangle: Rounded Corners 23">
            <a:extLst>
              <a:ext uri="{FF2B5EF4-FFF2-40B4-BE49-F238E27FC236}">
                <a16:creationId xmlns:a16="http://schemas.microsoft.com/office/drawing/2014/main" id="{145CEEE8-5A99-45D4-B37B-BBA8E0DE00A4}"/>
              </a:ext>
            </a:extLst>
          </p:cNvPr>
          <p:cNvSpPr/>
          <p:nvPr/>
        </p:nvSpPr>
        <p:spPr>
          <a:xfrm>
            <a:off x="3712106" y="1259766"/>
            <a:ext cx="1491629" cy="290936"/>
          </a:xfrm>
          <a:prstGeom prst="roundRect">
            <a:avLst/>
          </a:prstGeom>
          <a:solidFill>
            <a:srgbClr val="008080">
              <a:alpha val="30196"/>
            </a:srgbClr>
          </a:solidFill>
          <a:ln>
            <a:solidFill>
              <a:srgbClr val="00808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Plus Jakarta Sans" panose="020B0604020202020204" charset="0"/>
                <a:cs typeface="Plus Jakarta Sans" panose="020B0604020202020204" charset="0"/>
              </a:rPr>
              <a:t>ESMO SSG</a:t>
            </a:r>
            <a:endParaRPr lang="en-GB" sz="1100" dirty="0">
              <a:latin typeface="Plus Jakarta Sans" panose="020B0604020202020204" charset="0"/>
              <a:cs typeface="Plus Jakarta Sans" panose="020B0604020202020204" charset="0"/>
            </a:endParaRPr>
          </a:p>
        </p:txBody>
      </p:sp>
      <p:pic>
        <p:nvPicPr>
          <p:cNvPr id="25" name="Picture 24" descr="Logo&#10;&#10;Description automatically generated">
            <a:extLst>
              <a:ext uri="{FF2B5EF4-FFF2-40B4-BE49-F238E27FC236}">
                <a16:creationId xmlns:a16="http://schemas.microsoft.com/office/drawing/2014/main" id="{2D52E18F-55AA-49F2-A1D5-35423B8FC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39" y="1387361"/>
            <a:ext cx="1072399" cy="408703"/>
          </a:xfrm>
          <a:prstGeom prst="rect">
            <a:avLst/>
          </a:prstGeom>
        </p:spPr>
      </p:pic>
      <p:sp>
        <p:nvSpPr>
          <p:cNvPr id="26" name="Rectangle: Rounded Corners 25">
            <a:extLst>
              <a:ext uri="{FF2B5EF4-FFF2-40B4-BE49-F238E27FC236}">
                <a16:creationId xmlns:a16="http://schemas.microsoft.com/office/drawing/2014/main" id="{726CC852-D698-47E0-8781-560BDDEEBD5A}"/>
              </a:ext>
            </a:extLst>
          </p:cNvPr>
          <p:cNvSpPr/>
          <p:nvPr/>
        </p:nvSpPr>
        <p:spPr>
          <a:xfrm>
            <a:off x="422618" y="2406558"/>
            <a:ext cx="989810" cy="427911"/>
          </a:xfrm>
          <a:prstGeom prst="roundRec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latin typeface="Plus Jakarta Sans" panose="020B0604020202020204" charset="0"/>
                <a:cs typeface="Plus Jakarta Sans" panose="020B0604020202020204" charset="0"/>
              </a:rPr>
              <a:t>Core projects</a:t>
            </a:r>
            <a:endParaRPr lang="en-GB" sz="1100" dirty="0">
              <a:solidFill>
                <a:schemeClr val="bg2"/>
              </a:solidFill>
              <a:latin typeface="Plus Jakarta Sans" panose="020B0604020202020204" charset="0"/>
              <a:cs typeface="Plus Jakarta Sans" panose="020B0604020202020204" charset="0"/>
            </a:endParaRPr>
          </a:p>
        </p:txBody>
      </p:sp>
      <p:sp>
        <p:nvSpPr>
          <p:cNvPr id="27" name="Rectangle: Rounded Corners 26">
            <a:extLst>
              <a:ext uri="{FF2B5EF4-FFF2-40B4-BE49-F238E27FC236}">
                <a16:creationId xmlns:a16="http://schemas.microsoft.com/office/drawing/2014/main" id="{54C5C507-7734-4BAF-8193-8AAC2395EB6C}"/>
              </a:ext>
            </a:extLst>
          </p:cNvPr>
          <p:cNvSpPr/>
          <p:nvPr/>
        </p:nvSpPr>
        <p:spPr>
          <a:xfrm>
            <a:off x="420748" y="2895327"/>
            <a:ext cx="989810" cy="441490"/>
          </a:xfrm>
          <a:prstGeom prst="roundRec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latin typeface="Plus Jakarta Sans" panose="020B0604020202020204" charset="0"/>
                <a:cs typeface="Plus Jakarta Sans" panose="020B0604020202020204" charset="0"/>
              </a:rPr>
              <a:t>Lighthouse activities</a:t>
            </a:r>
            <a:endParaRPr lang="en-GB" sz="1100" dirty="0">
              <a:solidFill>
                <a:schemeClr val="bg2"/>
              </a:solidFill>
              <a:latin typeface="Plus Jakarta Sans" panose="020B0604020202020204" charset="0"/>
              <a:cs typeface="Plus Jakarta Sans" panose="020B0604020202020204" charset="0"/>
            </a:endParaRPr>
          </a:p>
        </p:txBody>
      </p:sp>
      <p:sp>
        <p:nvSpPr>
          <p:cNvPr id="28" name="Rectangle: Rounded Corners 27">
            <a:extLst>
              <a:ext uri="{FF2B5EF4-FFF2-40B4-BE49-F238E27FC236}">
                <a16:creationId xmlns:a16="http://schemas.microsoft.com/office/drawing/2014/main" id="{E6AEB002-FE0C-404A-B8CD-BDD6B8F96007}"/>
              </a:ext>
            </a:extLst>
          </p:cNvPr>
          <p:cNvSpPr/>
          <p:nvPr/>
        </p:nvSpPr>
        <p:spPr>
          <a:xfrm>
            <a:off x="420748" y="1912063"/>
            <a:ext cx="989811" cy="427911"/>
          </a:xfrm>
          <a:prstGeom prst="roundRec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latin typeface="Plus Jakarta Sans" panose="020B0604020202020204" charset="0"/>
                <a:cs typeface="Plus Jakarta Sans" panose="020B0604020202020204" charset="0"/>
              </a:rPr>
              <a:t>WCRP secretariat</a:t>
            </a:r>
            <a:endParaRPr lang="en-GB" sz="1100" dirty="0">
              <a:solidFill>
                <a:schemeClr val="bg2"/>
              </a:solidFill>
              <a:latin typeface="Plus Jakarta Sans" panose="020B0604020202020204" charset="0"/>
              <a:cs typeface="Plus Jakarta Sans" panose="020B0604020202020204" charset="0"/>
            </a:endParaRPr>
          </a:p>
        </p:txBody>
      </p:sp>
      <p:sp>
        <p:nvSpPr>
          <p:cNvPr id="29" name="Rectangle: Rounded Corners 28">
            <a:extLst>
              <a:ext uri="{FF2B5EF4-FFF2-40B4-BE49-F238E27FC236}">
                <a16:creationId xmlns:a16="http://schemas.microsoft.com/office/drawing/2014/main" id="{11923FA4-8D63-489C-B3D4-AABC8D304B65}"/>
              </a:ext>
            </a:extLst>
          </p:cNvPr>
          <p:cNvSpPr/>
          <p:nvPr/>
        </p:nvSpPr>
        <p:spPr>
          <a:xfrm>
            <a:off x="420748" y="3403459"/>
            <a:ext cx="989810" cy="408704"/>
          </a:xfrm>
          <a:prstGeom prst="roundRec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latin typeface="Plus Jakarta Sans" panose="020B0604020202020204" charset="0"/>
                <a:cs typeface="Plus Jakarta Sans" panose="020B0604020202020204" charset="0"/>
              </a:rPr>
              <a:t>WCRP Academy</a:t>
            </a:r>
            <a:endParaRPr lang="en-GB" sz="1100" dirty="0">
              <a:solidFill>
                <a:schemeClr val="bg2"/>
              </a:solidFill>
              <a:latin typeface="Plus Jakarta Sans" panose="020B0604020202020204" charset="0"/>
              <a:cs typeface="Plus Jakarta Sans" panose="020B0604020202020204" charset="0"/>
            </a:endParaRPr>
          </a:p>
        </p:txBody>
      </p:sp>
      <p:pic>
        <p:nvPicPr>
          <p:cNvPr id="30" name="Picture 2">
            <a:extLst>
              <a:ext uri="{FF2B5EF4-FFF2-40B4-BE49-F238E27FC236}">
                <a16:creationId xmlns:a16="http://schemas.microsoft.com/office/drawing/2014/main" id="{E2A3F280-F8EB-40EB-B2CC-408C402F84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16" t="21995" r="17815" b="20106"/>
          <a:stretch/>
        </p:blipFill>
        <p:spPr bwMode="auto">
          <a:xfrm>
            <a:off x="4034833" y="2867150"/>
            <a:ext cx="818427" cy="45203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99EDEC06-6CC3-480C-A880-5BB20B178951}"/>
              </a:ext>
            </a:extLst>
          </p:cNvPr>
          <p:cNvSpPr/>
          <p:nvPr/>
        </p:nvSpPr>
        <p:spPr>
          <a:xfrm>
            <a:off x="1703889" y="1311104"/>
            <a:ext cx="1863073" cy="534588"/>
          </a:xfrm>
          <a:prstGeom prst="roundRect">
            <a:avLst/>
          </a:prstGeom>
          <a:solidFill>
            <a:srgbClr val="008080">
              <a:alpha val="30196"/>
            </a:srgbClr>
          </a:solidFill>
          <a:ln>
            <a:solidFill>
              <a:srgbClr val="00808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Plus Jakarta Sans" panose="020B0604020202020204" charset="0"/>
                <a:cs typeface="Plus Jakarta Sans" panose="020B0604020202020204" charset="0"/>
              </a:rPr>
              <a:t>Other WCRP modelling &amp; observation activities</a:t>
            </a:r>
            <a:endParaRPr lang="en-GB" sz="1100" dirty="0">
              <a:latin typeface="Plus Jakarta Sans" panose="020B0604020202020204" charset="0"/>
              <a:cs typeface="Plus Jakarta Sans" panose="020B0604020202020204" charset="0"/>
            </a:endParaRPr>
          </a:p>
        </p:txBody>
      </p:sp>
      <p:pic>
        <p:nvPicPr>
          <p:cNvPr id="32" name="Picture 31" descr="Logo, company name&#10;&#10;Description automatically generated">
            <a:extLst>
              <a:ext uri="{FF2B5EF4-FFF2-40B4-BE49-F238E27FC236}">
                <a16:creationId xmlns:a16="http://schemas.microsoft.com/office/drawing/2014/main" id="{1870661C-F0F3-464B-A70C-9C3DE99A7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8546" y="3212752"/>
            <a:ext cx="798750" cy="529606"/>
          </a:xfrm>
          <a:prstGeom prst="rect">
            <a:avLst/>
          </a:prstGeom>
        </p:spPr>
      </p:pic>
      <p:sp>
        <p:nvSpPr>
          <p:cNvPr id="33" name="Rectangle: Rounded Corners 32">
            <a:extLst>
              <a:ext uri="{FF2B5EF4-FFF2-40B4-BE49-F238E27FC236}">
                <a16:creationId xmlns:a16="http://schemas.microsoft.com/office/drawing/2014/main" id="{4F2475AF-10F2-4585-9759-E7490F23303F}"/>
              </a:ext>
            </a:extLst>
          </p:cNvPr>
          <p:cNvSpPr/>
          <p:nvPr/>
        </p:nvSpPr>
        <p:spPr>
          <a:xfrm>
            <a:off x="5007727" y="3403559"/>
            <a:ext cx="2002271" cy="272498"/>
          </a:xfrm>
          <a:prstGeom prst="roundRect">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latin typeface="Plus Jakarta Sans" panose="020B0604020202020204" charset="0"/>
                <a:cs typeface="Plus Jakarta Sans" panose="020B0604020202020204" charset="0"/>
              </a:rPr>
              <a:t>Data nodes</a:t>
            </a:r>
            <a:endParaRPr lang="en-GB" sz="1100" dirty="0">
              <a:solidFill>
                <a:schemeClr val="accent2"/>
              </a:solidFill>
              <a:latin typeface="Plus Jakarta Sans" panose="020B0604020202020204" charset="0"/>
              <a:cs typeface="Plus Jakarta Sans" panose="020B0604020202020204" charset="0"/>
            </a:endParaRPr>
          </a:p>
        </p:txBody>
      </p:sp>
      <p:sp>
        <p:nvSpPr>
          <p:cNvPr id="34" name="Arrow: Up-Down 33">
            <a:extLst>
              <a:ext uri="{FF2B5EF4-FFF2-40B4-BE49-F238E27FC236}">
                <a16:creationId xmlns:a16="http://schemas.microsoft.com/office/drawing/2014/main" id="{046E6B35-B5EC-4E61-9AE9-D4D18D185B57}"/>
              </a:ext>
            </a:extLst>
          </p:cNvPr>
          <p:cNvSpPr/>
          <p:nvPr/>
        </p:nvSpPr>
        <p:spPr>
          <a:xfrm>
            <a:off x="4300162" y="3702235"/>
            <a:ext cx="229038" cy="504124"/>
          </a:xfrm>
          <a:prstGeom prst="upDown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latin typeface="Plus Jakarta Sans" panose="020B0604020202020204" charset="0"/>
              <a:cs typeface="Plus Jakarta Sans" panose="020B0604020202020204" charset="0"/>
            </a:endParaRPr>
          </a:p>
        </p:txBody>
      </p:sp>
      <p:sp>
        <p:nvSpPr>
          <p:cNvPr id="35" name="Oval 34">
            <a:extLst>
              <a:ext uri="{FF2B5EF4-FFF2-40B4-BE49-F238E27FC236}">
                <a16:creationId xmlns:a16="http://schemas.microsoft.com/office/drawing/2014/main" id="{52730C62-5E5D-490B-AFAC-4E2F1A6C15DE}"/>
              </a:ext>
            </a:extLst>
          </p:cNvPr>
          <p:cNvSpPr/>
          <p:nvPr/>
        </p:nvSpPr>
        <p:spPr>
          <a:xfrm>
            <a:off x="4035870" y="2340752"/>
            <a:ext cx="818427" cy="50412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1"/>
                </a:solidFill>
                <a:latin typeface="Plus Jakarta Sans" panose="020B0604020202020204" charset="0"/>
                <a:cs typeface="Plus Jakarta Sans" panose="020B0604020202020204" charset="0"/>
              </a:rPr>
              <a:t>CMIP IPO</a:t>
            </a:r>
            <a:endParaRPr lang="en-GB" sz="1200" b="1" dirty="0">
              <a:solidFill>
                <a:schemeClr val="accent1"/>
              </a:solidFill>
              <a:latin typeface="Plus Jakarta Sans" panose="020B0604020202020204" charset="0"/>
              <a:cs typeface="Plus Jakarta Sans" panose="020B0604020202020204" charset="0"/>
            </a:endParaRPr>
          </a:p>
        </p:txBody>
      </p:sp>
      <p:sp>
        <p:nvSpPr>
          <p:cNvPr id="36" name="Arrow: Up-Down 35">
            <a:extLst>
              <a:ext uri="{FF2B5EF4-FFF2-40B4-BE49-F238E27FC236}">
                <a16:creationId xmlns:a16="http://schemas.microsoft.com/office/drawing/2014/main" id="{B4A394D5-F4CB-4AF8-B1F2-276C49F6AEEF}"/>
              </a:ext>
            </a:extLst>
          </p:cNvPr>
          <p:cNvSpPr/>
          <p:nvPr/>
        </p:nvSpPr>
        <p:spPr>
          <a:xfrm rot="2246598">
            <a:off x="3905397" y="1921428"/>
            <a:ext cx="229038" cy="410273"/>
          </a:xfrm>
          <a:prstGeom prst="upDown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latin typeface="Plus Jakarta Sans" panose="020B0604020202020204" charset="0"/>
              <a:cs typeface="Plus Jakarta Sans" panose="020B0604020202020204" charset="0"/>
            </a:endParaRPr>
          </a:p>
        </p:txBody>
      </p:sp>
      <p:sp>
        <p:nvSpPr>
          <p:cNvPr id="37" name="Arrow: Up-Down 36">
            <a:extLst>
              <a:ext uri="{FF2B5EF4-FFF2-40B4-BE49-F238E27FC236}">
                <a16:creationId xmlns:a16="http://schemas.microsoft.com/office/drawing/2014/main" id="{3B6EE4EB-6D3D-4EB2-B9EB-DF501823E264}"/>
              </a:ext>
            </a:extLst>
          </p:cNvPr>
          <p:cNvSpPr/>
          <p:nvPr/>
        </p:nvSpPr>
        <p:spPr>
          <a:xfrm rot="5400000">
            <a:off x="1436790" y="2647205"/>
            <a:ext cx="229038" cy="410250"/>
          </a:xfrm>
          <a:prstGeom prst="upDown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latin typeface="Plus Jakarta Sans" panose="020B0604020202020204" charset="0"/>
              <a:cs typeface="Plus Jakarta Sans" panose="020B0604020202020204" charset="0"/>
            </a:endParaRPr>
          </a:p>
        </p:txBody>
      </p:sp>
      <p:sp>
        <p:nvSpPr>
          <p:cNvPr id="38" name="Arrow: Up-Down 37">
            <a:extLst>
              <a:ext uri="{FF2B5EF4-FFF2-40B4-BE49-F238E27FC236}">
                <a16:creationId xmlns:a16="http://schemas.microsoft.com/office/drawing/2014/main" id="{FED9A680-669E-45C8-AA1F-A8FF2EFF4EFB}"/>
              </a:ext>
            </a:extLst>
          </p:cNvPr>
          <p:cNvSpPr/>
          <p:nvPr/>
        </p:nvSpPr>
        <p:spPr>
          <a:xfrm rot="5400000">
            <a:off x="3839822" y="2384880"/>
            <a:ext cx="229038" cy="410273"/>
          </a:xfrm>
          <a:prstGeom prst="upDown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latin typeface="Plus Jakarta Sans" panose="020B0604020202020204" charset="0"/>
              <a:cs typeface="Plus Jakarta Sans" panose="020B0604020202020204" charset="0"/>
            </a:endParaRPr>
          </a:p>
        </p:txBody>
      </p:sp>
      <p:sp>
        <p:nvSpPr>
          <p:cNvPr id="39" name="Arrow: Up-Down 38">
            <a:extLst>
              <a:ext uri="{FF2B5EF4-FFF2-40B4-BE49-F238E27FC236}">
                <a16:creationId xmlns:a16="http://schemas.microsoft.com/office/drawing/2014/main" id="{78A856F1-8293-43B4-BFA1-EFCA7949F3CF}"/>
              </a:ext>
            </a:extLst>
          </p:cNvPr>
          <p:cNvSpPr/>
          <p:nvPr/>
        </p:nvSpPr>
        <p:spPr>
          <a:xfrm rot="19171837">
            <a:off x="4672945" y="1923536"/>
            <a:ext cx="229038" cy="410273"/>
          </a:xfrm>
          <a:prstGeom prst="upDown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latin typeface="Plus Jakarta Sans" panose="020B0604020202020204" charset="0"/>
              <a:cs typeface="Plus Jakarta Sans" panose="020B0604020202020204" charset="0"/>
            </a:endParaRPr>
          </a:p>
        </p:txBody>
      </p:sp>
      <p:sp>
        <p:nvSpPr>
          <p:cNvPr id="40" name="Arrow: Up-Down 39">
            <a:extLst>
              <a:ext uri="{FF2B5EF4-FFF2-40B4-BE49-F238E27FC236}">
                <a16:creationId xmlns:a16="http://schemas.microsoft.com/office/drawing/2014/main" id="{DAD49914-3BA3-47A3-A1E5-35BCE066C8EC}"/>
              </a:ext>
            </a:extLst>
          </p:cNvPr>
          <p:cNvSpPr/>
          <p:nvPr/>
        </p:nvSpPr>
        <p:spPr>
          <a:xfrm rot="5400000">
            <a:off x="4841317" y="2384091"/>
            <a:ext cx="229038" cy="410273"/>
          </a:xfrm>
          <a:prstGeom prst="upDown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latin typeface="Plus Jakarta Sans" panose="020B0604020202020204" charset="0"/>
              <a:cs typeface="Plus Jakarta Sans" panose="020B0604020202020204" charset="0"/>
            </a:endParaRPr>
          </a:p>
        </p:txBody>
      </p:sp>
      <p:sp>
        <p:nvSpPr>
          <p:cNvPr id="41" name="TextBox 40">
            <a:extLst>
              <a:ext uri="{FF2B5EF4-FFF2-40B4-BE49-F238E27FC236}">
                <a16:creationId xmlns:a16="http://schemas.microsoft.com/office/drawing/2014/main" id="{3F6A03DD-6B1B-40F0-946A-4548F892DA41}"/>
              </a:ext>
            </a:extLst>
          </p:cNvPr>
          <p:cNvSpPr txBox="1"/>
          <p:nvPr/>
        </p:nvSpPr>
        <p:spPr>
          <a:xfrm>
            <a:off x="2680249" y="986120"/>
            <a:ext cx="3629822" cy="261610"/>
          </a:xfrm>
          <a:prstGeom prst="rect">
            <a:avLst/>
          </a:prstGeom>
          <a:noFill/>
        </p:spPr>
        <p:txBody>
          <a:bodyPr wrap="square" rtlCol="0">
            <a:spAutoFit/>
          </a:bodyPr>
          <a:lstStyle/>
          <a:p>
            <a:r>
              <a:rPr lang="en-US" sz="1100" b="1" dirty="0">
                <a:solidFill>
                  <a:srgbClr val="009999"/>
                </a:solidFill>
                <a:latin typeface="Plus Jakarta Sans" panose="020B0604020202020204" charset="0"/>
                <a:cs typeface="Plus Jakarta Sans" panose="020B0604020202020204" charset="0"/>
              </a:rPr>
              <a:t>Earth System Modelling and Observations (ESMO)</a:t>
            </a:r>
            <a:endParaRPr lang="en-GB" sz="1100" b="1" dirty="0">
              <a:solidFill>
                <a:srgbClr val="009999"/>
              </a:solidFill>
              <a:latin typeface="Plus Jakarta Sans" panose="020B0604020202020204" charset="0"/>
              <a:cs typeface="Plus Jakarta Sans" panose="020B0604020202020204" charset="0"/>
            </a:endParaRPr>
          </a:p>
        </p:txBody>
      </p:sp>
      <p:sp>
        <p:nvSpPr>
          <p:cNvPr id="42" name="Rectangle: Rounded Corners 41">
            <a:extLst>
              <a:ext uri="{FF2B5EF4-FFF2-40B4-BE49-F238E27FC236}">
                <a16:creationId xmlns:a16="http://schemas.microsoft.com/office/drawing/2014/main" id="{E711D3F7-4889-42C5-99A3-5AC6CD9CA831}"/>
              </a:ext>
            </a:extLst>
          </p:cNvPr>
          <p:cNvSpPr/>
          <p:nvPr/>
        </p:nvSpPr>
        <p:spPr>
          <a:xfrm>
            <a:off x="7614575" y="2036328"/>
            <a:ext cx="1368312" cy="46166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latin typeface="Plus Jakarta Sans SemiBold" pitchFamily="2" charset="0"/>
                <a:cs typeface="Plus Jakarta Sans SemiBold" pitchFamily="2" charset="0"/>
              </a:rPr>
              <a:t>Adaptation planning</a:t>
            </a:r>
            <a:endParaRPr lang="en-GB" sz="1100" dirty="0">
              <a:solidFill>
                <a:schemeClr val="accent2"/>
              </a:solidFill>
              <a:latin typeface="Plus Jakarta Sans SemiBold" pitchFamily="2" charset="0"/>
              <a:cs typeface="Plus Jakarta Sans SemiBold" pitchFamily="2" charset="0"/>
            </a:endParaRPr>
          </a:p>
        </p:txBody>
      </p:sp>
      <p:sp>
        <p:nvSpPr>
          <p:cNvPr id="47" name="Rectangle: Rounded Corners 46">
            <a:extLst>
              <a:ext uri="{FF2B5EF4-FFF2-40B4-BE49-F238E27FC236}">
                <a16:creationId xmlns:a16="http://schemas.microsoft.com/office/drawing/2014/main" id="{AF26D14F-9D08-4FA3-BF99-D15B8B51DAB3}"/>
              </a:ext>
            </a:extLst>
          </p:cNvPr>
          <p:cNvSpPr/>
          <p:nvPr/>
        </p:nvSpPr>
        <p:spPr>
          <a:xfrm>
            <a:off x="7619626" y="2607186"/>
            <a:ext cx="1368312" cy="296504"/>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2"/>
                </a:solidFill>
                <a:latin typeface="Plus Jakarta Sans SemiBold" pitchFamily="2" charset="0"/>
                <a:cs typeface="Plus Jakarta Sans SemiBold" pitchFamily="2" charset="0"/>
              </a:rPr>
              <a:t>Climate services</a:t>
            </a:r>
            <a:endParaRPr lang="en-GB" sz="1050" dirty="0">
              <a:solidFill>
                <a:schemeClr val="accent2"/>
              </a:solidFill>
              <a:latin typeface="Plus Jakarta Sans SemiBold" pitchFamily="2" charset="0"/>
              <a:cs typeface="Plus Jakarta Sans SemiBold" pitchFamily="2" charset="0"/>
            </a:endParaRPr>
          </a:p>
        </p:txBody>
      </p:sp>
      <p:sp>
        <p:nvSpPr>
          <p:cNvPr id="48" name="Arrow: Up-Down 47">
            <a:extLst>
              <a:ext uri="{FF2B5EF4-FFF2-40B4-BE49-F238E27FC236}">
                <a16:creationId xmlns:a16="http://schemas.microsoft.com/office/drawing/2014/main" id="{EE130DDF-EAE5-41CE-9873-32E7C1D28820}"/>
              </a:ext>
            </a:extLst>
          </p:cNvPr>
          <p:cNvSpPr/>
          <p:nvPr/>
        </p:nvSpPr>
        <p:spPr>
          <a:xfrm rot="5400000">
            <a:off x="7187573" y="2606099"/>
            <a:ext cx="280232" cy="543659"/>
          </a:xfrm>
          <a:prstGeom prst="upDown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latin typeface="Plus Jakarta Sans" panose="020B0604020202020204" charset="0"/>
              <a:cs typeface="Plus Jakarta Sans" panose="020B0604020202020204" charset="0"/>
            </a:endParaRPr>
          </a:p>
        </p:txBody>
      </p:sp>
      <p:sp>
        <p:nvSpPr>
          <p:cNvPr id="50" name="Rectangle: Rounded Corners 49">
            <a:extLst>
              <a:ext uri="{FF2B5EF4-FFF2-40B4-BE49-F238E27FC236}">
                <a16:creationId xmlns:a16="http://schemas.microsoft.com/office/drawing/2014/main" id="{ED2A2DD7-4DCE-4DB5-9A45-F20DD39E29A9}"/>
              </a:ext>
            </a:extLst>
          </p:cNvPr>
          <p:cNvSpPr/>
          <p:nvPr/>
        </p:nvSpPr>
        <p:spPr>
          <a:xfrm>
            <a:off x="7609525" y="3015890"/>
            <a:ext cx="1368312" cy="46166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latin typeface="Plus Jakarta Sans SemiBold" pitchFamily="2" charset="0"/>
                <a:cs typeface="Plus Jakarta Sans SemiBold" pitchFamily="2" charset="0"/>
              </a:rPr>
              <a:t>Impact modelling</a:t>
            </a:r>
            <a:endParaRPr lang="en-GB" sz="1100" dirty="0">
              <a:solidFill>
                <a:schemeClr val="accent2"/>
              </a:solidFill>
              <a:latin typeface="Plus Jakarta Sans SemiBold" pitchFamily="2" charset="0"/>
              <a:cs typeface="Plus Jakarta Sans SemiBold" pitchFamily="2" charset="0"/>
            </a:endParaRPr>
          </a:p>
        </p:txBody>
      </p:sp>
      <p:sp>
        <p:nvSpPr>
          <p:cNvPr id="51" name="Rectangle: Rounded Corners 50">
            <a:extLst>
              <a:ext uri="{FF2B5EF4-FFF2-40B4-BE49-F238E27FC236}">
                <a16:creationId xmlns:a16="http://schemas.microsoft.com/office/drawing/2014/main" id="{108B17EA-97B9-4C1C-9FB7-DB2648A7C843}"/>
              </a:ext>
            </a:extLst>
          </p:cNvPr>
          <p:cNvSpPr/>
          <p:nvPr/>
        </p:nvSpPr>
        <p:spPr>
          <a:xfrm>
            <a:off x="7619626" y="3569223"/>
            <a:ext cx="1368312" cy="46166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latin typeface="Plus Jakarta Sans SemiBold" pitchFamily="2" charset="0"/>
                <a:cs typeface="Plus Jakarta Sans SemiBold" pitchFamily="2" charset="0"/>
              </a:rPr>
              <a:t>New data technologies</a:t>
            </a:r>
            <a:endParaRPr lang="en-GB" sz="1100" dirty="0">
              <a:solidFill>
                <a:schemeClr val="accent2"/>
              </a:solidFill>
              <a:latin typeface="Plus Jakarta Sans SemiBold" pitchFamily="2" charset="0"/>
              <a:cs typeface="Plus Jakarta Sans SemiBold" pitchFamily="2" charset="0"/>
            </a:endParaRPr>
          </a:p>
        </p:txBody>
      </p:sp>
      <p:sp>
        <p:nvSpPr>
          <p:cNvPr id="52" name="Rectangle: Rounded Corners 51">
            <a:extLst>
              <a:ext uri="{FF2B5EF4-FFF2-40B4-BE49-F238E27FC236}">
                <a16:creationId xmlns:a16="http://schemas.microsoft.com/office/drawing/2014/main" id="{21F054AD-F2BC-4ACC-A821-7E9F1755AD0E}"/>
              </a:ext>
            </a:extLst>
          </p:cNvPr>
          <p:cNvSpPr/>
          <p:nvPr/>
        </p:nvSpPr>
        <p:spPr>
          <a:xfrm>
            <a:off x="7619626" y="1425843"/>
            <a:ext cx="1368312" cy="461665"/>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latin typeface="Plus Jakarta Sans SemiBold" pitchFamily="2" charset="0"/>
                <a:cs typeface="Plus Jakarta Sans SemiBold" pitchFamily="2" charset="0"/>
              </a:rPr>
              <a:t>Funding agencies</a:t>
            </a:r>
            <a:endParaRPr lang="en-GB" sz="1100" dirty="0">
              <a:solidFill>
                <a:schemeClr val="accent2"/>
              </a:solidFill>
              <a:latin typeface="Plus Jakarta Sans SemiBold" pitchFamily="2" charset="0"/>
              <a:cs typeface="Plus Jakarta Sans SemiBold" pitchFamily="2" charset="0"/>
            </a:endParaRPr>
          </a:p>
        </p:txBody>
      </p:sp>
      <p:sp>
        <p:nvSpPr>
          <p:cNvPr id="53" name="Rectangle: Rounded Corners 52">
            <a:extLst>
              <a:ext uri="{FF2B5EF4-FFF2-40B4-BE49-F238E27FC236}">
                <a16:creationId xmlns:a16="http://schemas.microsoft.com/office/drawing/2014/main" id="{9688870B-82A7-4B7D-8131-7F69920BB5C9}"/>
              </a:ext>
            </a:extLst>
          </p:cNvPr>
          <p:cNvSpPr/>
          <p:nvPr/>
        </p:nvSpPr>
        <p:spPr>
          <a:xfrm>
            <a:off x="7619626" y="1023535"/>
            <a:ext cx="1358211" cy="296504"/>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2"/>
                </a:solidFill>
                <a:latin typeface="Plus Jakarta Sans SemiBold" pitchFamily="2" charset="0"/>
                <a:cs typeface="Plus Jakarta Sans SemiBold" pitchFamily="2" charset="0"/>
              </a:rPr>
              <a:t>Policy makers</a:t>
            </a:r>
            <a:endParaRPr lang="en-GB" sz="1100" dirty="0">
              <a:solidFill>
                <a:schemeClr val="accent2"/>
              </a:solidFill>
              <a:latin typeface="Plus Jakarta Sans SemiBold" pitchFamily="2" charset="0"/>
              <a:cs typeface="Plus Jakarta Sans SemiBold" pitchFamily="2" charset="0"/>
            </a:endParaRPr>
          </a:p>
        </p:txBody>
      </p:sp>
      <p:pic>
        <p:nvPicPr>
          <p:cNvPr id="43" name="Picture 42" descr="Logo&#10;&#10;Description automatically generated">
            <a:extLst>
              <a:ext uri="{FF2B5EF4-FFF2-40B4-BE49-F238E27FC236}">
                <a16:creationId xmlns:a16="http://schemas.microsoft.com/office/drawing/2014/main" id="{EB10311E-C8CF-4297-ACCC-EF2D228B95FE}"/>
              </a:ext>
            </a:extLst>
          </p:cNvPr>
          <p:cNvPicPr>
            <a:picLocks noChangeAspect="1"/>
          </p:cNvPicPr>
          <p:nvPr/>
        </p:nvPicPr>
        <p:blipFill>
          <a:blip r:embed="rId3"/>
          <a:stretch>
            <a:fillRect/>
          </a:stretch>
        </p:blipFill>
        <p:spPr>
          <a:xfrm>
            <a:off x="7840493" y="54245"/>
            <a:ext cx="1147445" cy="481651"/>
          </a:xfrm>
          <a:prstGeom prst="rect">
            <a:avLst/>
          </a:prstGeom>
        </p:spPr>
      </p:pic>
    </p:spTree>
    <p:extLst>
      <p:ext uri="{BB962C8B-B14F-4D97-AF65-F5344CB8AC3E}">
        <p14:creationId xmlns:p14="http://schemas.microsoft.com/office/powerpoint/2010/main" val="193454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D3359C9A-242D-9546-82AA-FCD311C61FF2}"/>
              </a:ext>
            </a:extLst>
          </p:cNvPr>
          <p:cNvSpPr>
            <a:spLocks noGrp="1"/>
          </p:cNvSpPr>
          <p:nvPr>
            <p:ph idx="1"/>
          </p:nvPr>
        </p:nvSpPr>
        <p:spPr>
          <a:xfrm>
            <a:off x="1980160" y="1006099"/>
            <a:ext cx="6872452" cy="3736638"/>
          </a:xfrm>
        </p:spPr>
        <p:txBody>
          <a:bodyPr>
            <a:normAutofit lnSpcReduction="10000"/>
          </a:bodyPr>
          <a:lstStyle/>
          <a:p>
            <a:r>
              <a:rPr lang="en-GB" dirty="0"/>
              <a:t>CMIP started in 1995 driven by the Working Group on Coupled Modelling (WGCM) of the World Climate Research Programme (WCRP).</a:t>
            </a:r>
          </a:p>
          <a:p>
            <a:r>
              <a:rPr lang="en-GB" dirty="0"/>
              <a:t>CMIP’s objective is to understand past, present and future climate changes arising from natural, unforced variability or in response to changes in radiative forcing in a multi-model context. </a:t>
            </a:r>
          </a:p>
          <a:p>
            <a:r>
              <a:rPr lang="en-GB" dirty="0"/>
              <a:t>CMIP has a dual role: a scientific enterprise driving climate modelling research and development and policy support.</a:t>
            </a:r>
          </a:p>
          <a:p>
            <a:r>
              <a:rPr lang="en-GB" dirty="0"/>
              <a:t>An important goal of CMIP is to make the multi-model output publicly available in a standardized format to allow those outside the modelling centres to utilise the CMIP output and facilitate downstream users.</a:t>
            </a:r>
          </a:p>
        </p:txBody>
      </p:sp>
      <p:sp>
        <p:nvSpPr>
          <p:cNvPr id="3" name="Titel 2">
            <a:extLst>
              <a:ext uri="{FF2B5EF4-FFF2-40B4-BE49-F238E27FC236}">
                <a16:creationId xmlns:a16="http://schemas.microsoft.com/office/drawing/2014/main" id="{6573887E-7BD4-E04F-BFCE-9F88366961FC}"/>
              </a:ext>
            </a:extLst>
          </p:cNvPr>
          <p:cNvSpPr>
            <a:spLocks noGrp="1"/>
          </p:cNvSpPr>
          <p:nvPr>
            <p:ph type="title"/>
          </p:nvPr>
        </p:nvSpPr>
        <p:spPr/>
        <p:txBody>
          <a:bodyPr>
            <a:noAutofit/>
          </a:bodyPr>
          <a:lstStyle/>
          <a:p>
            <a:r>
              <a:rPr lang="en-GB" sz="2400" dirty="0"/>
              <a:t>CMIP: Short history and overview</a:t>
            </a:r>
          </a:p>
        </p:txBody>
      </p:sp>
      <p:pic>
        <p:nvPicPr>
          <p:cNvPr id="7" name="Bildplatzhalter 6">
            <a:extLst>
              <a:ext uri="{FF2B5EF4-FFF2-40B4-BE49-F238E27FC236}">
                <a16:creationId xmlns:a16="http://schemas.microsoft.com/office/drawing/2014/main" id="{0DA1C8FC-366B-3960-EDCD-4AED482ECA80}"/>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p:pic>
      <p:pic>
        <p:nvPicPr>
          <p:cNvPr id="5" name="Picture 4" descr="Logo&#10;&#10;Description automatically generated">
            <a:extLst>
              <a:ext uri="{FF2B5EF4-FFF2-40B4-BE49-F238E27FC236}">
                <a16:creationId xmlns:a16="http://schemas.microsoft.com/office/drawing/2014/main" id="{23FC53E9-88A0-4831-B86A-80DDBFBCCB69}"/>
              </a:ext>
            </a:extLst>
          </p:cNvPr>
          <p:cNvPicPr>
            <a:picLocks noChangeAspect="1"/>
          </p:cNvPicPr>
          <p:nvPr/>
        </p:nvPicPr>
        <p:blipFill>
          <a:blip r:embed="rId3"/>
          <a:stretch>
            <a:fillRect/>
          </a:stretch>
        </p:blipFill>
        <p:spPr>
          <a:xfrm>
            <a:off x="7840493" y="54245"/>
            <a:ext cx="1147445" cy="481651"/>
          </a:xfrm>
          <a:prstGeom prst="rect">
            <a:avLst/>
          </a:prstGeom>
        </p:spPr>
      </p:pic>
    </p:spTree>
    <p:extLst>
      <p:ext uri="{BB962C8B-B14F-4D97-AF65-F5344CB8AC3E}">
        <p14:creationId xmlns:p14="http://schemas.microsoft.com/office/powerpoint/2010/main" val="3943084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BCADA4-1400-47CE-A3EC-C2BCD3BA684B}"/>
              </a:ext>
            </a:extLst>
          </p:cNvPr>
          <p:cNvSpPr>
            <a:spLocks noGrp="1"/>
          </p:cNvSpPr>
          <p:nvPr>
            <p:ph type="title"/>
          </p:nvPr>
        </p:nvSpPr>
        <p:spPr/>
        <p:txBody>
          <a:bodyPr>
            <a:noAutofit/>
          </a:bodyPr>
          <a:lstStyle/>
          <a:p>
            <a:r>
              <a:rPr lang="en-GB" sz="2400" dirty="0"/>
              <a:t>The impact: driving global climate assessments</a:t>
            </a:r>
          </a:p>
        </p:txBody>
      </p:sp>
      <p:pic>
        <p:nvPicPr>
          <p:cNvPr id="6" name="Picture 5" descr="Logo&#10;&#10;Description automatically generated">
            <a:extLst>
              <a:ext uri="{FF2B5EF4-FFF2-40B4-BE49-F238E27FC236}">
                <a16:creationId xmlns:a16="http://schemas.microsoft.com/office/drawing/2014/main" id="{0BAA7B51-3147-415C-A106-4D7F9F38655D}"/>
              </a:ext>
            </a:extLst>
          </p:cNvPr>
          <p:cNvPicPr>
            <a:picLocks noChangeAspect="1"/>
          </p:cNvPicPr>
          <p:nvPr/>
        </p:nvPicPr>
        <p:blipFill>
          <a:blip r:embed="rId2"/>
          <a:stretch>
            <a:fillRect/>
          </a:stretch>
        </p:blipFill>
        <p:spPr>
          <a:xfrm>
            <a:off x="7840493" y="54245"/>
            <a:ext cx="1147445" cy="481651"/>
          </a:xfrm>
          <a:prstGeom prst="rect">
            <a:avLst/>
          </a:prstGeom>
        </p:spPr>
      </p:pic>
      <p:pic>
        <p:nvPicPr>
          <p:cNvPr id="7" name="Picture 2" descr="Interactive Atlas IPCC | Predictia">
            <a:extLst>
              <a:ext uri="{FF2B5EF4-FFF2-40B4-BE49-F238E27FC236}">
                <a16:creationId xmlns:a16="http://schemas.microsoft.com/office/drawing/2014/main" id="{19A0ED21-0931-4F83-9E85-201066F62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748" y="1587455"/>
            <a:ext cx="4242959" cy="2164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0CA61BE-8F35-40B8-80B2-A9C0165DCD24}"/>
              </a:ext>
            </a:extLst>
          </p:cNvPr>
          <p:cNvPicPr>
            <a:picLocks noChangeAspect="1"/>
          </p:cNvPicPr>
          <p:nvPr/>
        </p:nvPicPr>
        <p:blipFill rotWithShape="1">
          <a:blip r:embed="rId4"/>
          <a:srcRect l="37083" t="21512" r="16562" b="28334"/>
          <a:stretch/>
        </p:blipFill>
        <p:spPr>
          <a:xfrm>
            <a:off x="2529558" y="2493445"/>
            <a:ext cx="3390919" cy="2164337"/>
          </a:xfrm>
          <a:prstGeom prst="rect">
            <a:avLst/>
          </a:prstGeom>
        </p:spPr>
      </p:pic>
      <p:pic>
        <p:nvPicPr>
          <p:cNvPr id="11" name="Picture 6">
            <a:extLst>
              <a:ext uri="{FF2B5EF4-FFF2-40B4-BE49-F238E27FC236}">
                <a16:creationId xmlns:a16="http://schemas.microsoft.com/office/drawing/2014/main" id="{EC8D4C10-9AC9-4F2F-BC2F-77423B7E38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9242" y="2178155"/>
            <a:ext cx="1865571" cy="24110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ADB8F2E6-4C71-414F-99C4-8E87D0B6CA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1220" y="1770744"/>
            <a:ext cx="1862594" cy="24110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PCC - Intergovernmental Panel on Climate Change">
            <a:extLst>
              <a:ext uri="{FF2B5EF4-FFF2-40B4-BE49-F238E27FC236}">
                <a16:creationId xmlns:a16="http://schemas.microsoft.com/office/drawing/2014/main" id="{58713BEB-7DF1-4C78-9359-71D82656E5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7692" y="1581922"/>
            <a:ext cx="1862594" cy="24098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E144571-BDF6-4BD7-ACFA-5DFB7B907A9A}"/>
              </a:ext>
            </a:extLst>
          </p:cNvPr>
          <p:cNvSpPr txBox="1"/>
          <p:nvPr/>
        </p:nvSpPr>
        <p:spPr>
          <a:xfrm>
            <a:off x="329187" y="961728"/>
            <a:ext cx="8485626" cy="523220"/>
          </a:xfrm>
          <a:prstGeom prst="rect">
            <a:avLst/>
          </a:prstGeom>
          <a:noFill/>
        </p:spPr>
        <p:txBody>
          <a:bodyPr wrap="square">
            <a:spAutoFit/>
          </a:bodyPr>
          <a:lstStyle/>
          <a:p>
            <a:r>
              <a:rPr lang="en-GB" dirty="0">
                <a:latin typeface="Plus Jakarta Sans Medium" pitchFamily="2" charset="0"/>
                <a:cs typeface="Plus Jakarta Sans Medium" pitchFamily="2" charset="0"/>
              </a:rPr>
              <a:t>CMIP has played a critical role in supporting the IPCC Assessment Reports, with CMIP data &amp; papers being extensively used within the reports.</a:t>
            </a:r>
          </a:p>
        </p:txBody>
      </p:sp>
    </p:spTree>
    <p:extLst>
      <p:ext uri="{BB962C8B-B14F-4D97-AF65-F5344CB8AC3E}">
        <p14:creationId xmlns:p14="http://schemas.microsoft.com/office/powerpoint/2010/main" val="3634578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0035A8-6BAD-4268-97D0-67DA20F02F47}"/>
              </a:ext>
            </a:extLst>
          </p:cNvPr>
          <p:cNvSpPr>
            <a:spLocks noGrp="1"/>
          </p:cNvSpPr>
          <p:nvPr>
            <p:ph type="title"/>
          </p:nvPr>
        </p:nvSpPr>
        <p:spPr/>
        <p:txBody>
          <a:bodyPr>
            <a:noAutofit/>
          </a:bodyPr>
          <a:lstStyle/>
          <a:p>
            <a:r>
              <a:rPr lang="en-GB" sz="2400" dirty="0"/>
              <a:t>CMIP6: Bigger than ever</a:t>
            </a:r>
          </a:p>
        </p:txBody>
      </p:sp>
      <p:pic>
        <p:nvPicPr>
          <p:cNvPr id="12" name="Picture 11" descr="Logo&#10;&#10;Description automatically generated">
            <a:extLst>
              <a:ext uri="{FF2B5EF4-FFF2-40B4-BE49-F238E27FC236}">
                <a16:creationId xmlns:a16="http://schemas.microsoft.com/office/drawing/2014/main" id="{504421E7-0AD1-444B-BA4D-4010DA0203CC}"/>
              </a:ext>
            </a:extLst>
          </p:cNvPr>
          <p:cNvPicPr>
            <a:picLocks noChangeAspect="1"/>
          </p:cNvPicPr>
          <p:nvPr/>
        </p:nvPicPr>
        <p:blipFill>
          <a:blip r:embed="rId2"/>
          <a:stretch>
            <a:fillRect/>
          </a:stretch>
        </p:blipFill>
        <p:spPr>
          <a:xfrm>
            <a:off x="7840493" y="54245"/>
            <a:ext cx="1147445" cy="481651"/>
          </a:xfrm>
          <a:prstGeom prst="rect">
            <a:avLst/>
          </a:prstGeom>
        </p:spPr>
      </p:pic>
      <p:sp>
        <p:nvSpPr>
          <p:cNvPr id="13" name="TextBox 12">
            <a:extLst>
              <a:ext uri="{FF2B5EF4-FFF2-40B4-BE49-F238E27FC236}">
                <a16:creationId xmlns:a16="http://schemas.microsoft.com/office/drawing/2014/main" id="{11B10A46-AD85-41DB-89B5-535479ABBD9F}"/>
              </a:ext>
            </a:extLst>
          </p:cNvPr>
          <p:cNvSpPr txBox="1"/>
          <p:nvPr/>
        </p:nvSpPr>
        <p:spPr>
          <a:xfrm>
            <a:off x="4572000" y="1768581"/>
            <a:ext cx="3901440" cy="2062103"/>
          </a:xfrm>
          <a:prstGeom prst="rect">
            <a:avLst/>
          </a:prstGeom>
          <a:noFill/>
        </p:spPr>
        <p:txBody>
          <a:bodyPr wrap="square">
            <a:spAutoFit/>
          </a:bodyPr>
          <a:lstStyle/>
          <a:p>
            <a:r>
              <a:rPr lang="en-GB" sz="1600" dirty="0">
                <a:latin typeface="Plus Jakarta Sans Medium" pitchFamily="2" charset="0"/>
                <a:cs typeface="Plus Jakarta Sans Medium" pitchFamily="2" charset="0"/>
              </a:rPr>
              <a:t>The 2018 WCRP review found, “A conservative estimate of the national investments in CMIP6 places their value in excess of </a:t>
            </a:r>
            <a:r>
              <a:rPr lang="en-GB" sz="1600" b="1" dirty="0">
                <a:solidFill>
                  <a:schemeClr val="accent2"/>
                </a:solidFill>
                <a:latin typeface="Plus Jakarta Sans Medium" pitchFamily="2" charset="0"/>
                <a:cs typeface="Plus Jakarta Sans Medium" pitchFamily="2" charset="0"/>
              </a:rPr>
              <a:t>US$3 bn</a:t>
            </a:r>
            <a:r>
              <a:rPr lang="en-GB" sz="1600" dirty="0">
                <a:latin typeface="Plus Jakarta Sans Medium" pitchFamily="2" charset="0"/>
                <a:cs typeface="Plus Jakarta Sans Medium" pitchFamily="2" charset="0"/>
              </a:rPr>
              <a:t>, based on scientists’ time to develop and run the models and to design the experiments, and the supercomputing costs to deliver the simulations”.</a:t>
            </a:r>
          </a:p>
        </p:txBody>
      </p:sp>
      <p:pic>
        <p:nvPicPr>
          <p:cNvPr id="14" name="Picture 2" descr="Schematic of the CMIP/CMIP6 experiment design">
            <a:extLst>
              <a:ext uri="{FF2B5EF4-FFF2-40B4-BE49-F238E27FC236}">
                <a16:creationId xmlns:a16="http://schemas.microsoft.com/office/drawing/2014/main" id="{70A8E08B-85D6-43B5-A57A-F38362FBA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981" y="1205739"/>
            <a:ext cx="3838098" cy="3187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476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0035A8-6BAD-4268-97D0-67DA20F02F47}"/>
              </a:ext>
            </a:extLst>
          </p:cNvPr>
          <p:cNvSpPr>
            <a:spLocks noGrp="1"/>
          </p:cNvSpPr>
          <p:nvPr>
            <p:ph type="title"/>
          </p:nvPr>
        </p:nvSpPr>
        <p:spPr/>
        <p:txBody>
          <a:bodyPr>
            <a:noAutofit/>
          </a:bodyPr>
          <a:lstStyle/>
          <a:p>
            <a:r>
              <a:rPr lang="en-GB" sz="2400" dirty="0"/>
              <a:t>CMIP6: Bigger than ever</a:t>
            </a:r>
          </a:p>
        </p:txBody>
      </p:sp>
      <p:graphicFrame>
        <p:nvGraphicFramePr>
          <p:cNvPr id="6" name="Chart 5">
            <a:extLst>
              <a:ext uri="{FF2B5EF4-FFF2-40B4-BE49-F238E27FC236}">
                <a16:creationId xmlns:a16="http://schemas.microsoft.com/office/drawing/2014/main" id="{AFF07B6F-730F-4804-A545-D9F6BF740A24}"/>
              </a:ext>
            </a:extLst>
          </p:cNvPr>
          <p:cNvGraphicFramePr>
            <a:graphicFrameLocks/>
          </p:cNvGraphicFramePr>
          <p:nvPr>
            <p:extLst>
              <p:ext uri="{D42A27DB-BD31-4B8C-83A1-F6EECF244321}">
                <p14:modId xmlns:p14="http://schemas.microsoft.com/office/powerpoint/2010/main" val="4258896917"/>
              </p:ext>
            </p:extLst>
          </p:nvPr>
        </p:nvGraphicFramePr>
        <p:xfrm>
          <a:off x="6218892" y="1034335"/>
          <a:ext cx="2558561" cy="329290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7F14FFB-577E-4E27-81E7-E1234DFE1167}"/>
              </a:ext>
            </a:extLst>
          </p:cNvPr>
          <p:cNvSpPr txBox="1"/>
          <p:nvPr/>
        </p:nvSpPr>
        <p:spPr>
          <a:xfrm rot="16200000">
            <a:off x="4616474" y="2511283"/>
            <a:ext cx="2927838" cy="261610"/>
          </a:xfrm>
          <a:prstGeom prst="rect">
            <a:avLst/>
          </a:prstGeom>
          <a:noFill/>
        </p:spPr>
        <p:txBody>
          <a:bodyPr wrap="square" rtlCol="0">
            <a:spAutoFit/>
          </a:bodyPr>
          <a:lstStyle/>
          <a:p>
            <a:pPr algn="ctr"/>
            <a:r>
              <a:rPr lang="en-GB" sz="1050" dirty="0">
                <a:solidFill>
                  <a:schemeClr val="tx1">
                    <a:lumMod val="65000"/>
                    <a:lumOff val="35000"/>
                  </a:schemeClr>
                </a:solidFill>
                <a:latin typeface="Plus Jakarta Sans" pitchFamily="2" charset="0"/>
                <a:cs typeface="Plus Jakarta Sans" pitchFamily="2" charset="0"/>
              </a:rPr>
              <a:t>Petabytes (unique data)</a:t>
            </a:r>
          </a:p>
        </p:txBody>
      </p:sp>
      <p:sp>
        <p:nvSpPr>
          <p:cNvPr id="8" name="TextBox 7">
            <a:extLst>
              <a:ext uri="{FF2B5EF4-FFF2-40B4-BE49-F238E27FC236}">
                <a16:creationId xmlns:a16="http://schemas.microsoft.com/office/drawing/2014/main" id="{DC5E8013-396B-4A60-883C-397B9D97BDDA}"/>
              </a:ext>
            </a:extLst>
          </p:cNvPr>
          <p:cNvSpPr txBox="1"/>
          <p:nvPr/>
        </p:nvSpPr>
        <p:spPr>
          <a:xfrm>
            <a:off x="5949588" y="4270292"/>
            <a:ext cx="3194412" cy="261610"/>
          </a:xfrm>
          <a:prstGeom prst="rect">
            <a:avLst/>
          </a:prstGeom>
          <a:noFill/>
        </p:spPr>
        <p:txBody>
          <a:bodyPr wrap="square" rtlCol="0">
            <a:spAutoFit/>
          </a:bodyPr>
          <a:lstStyle/>
          <a:p>
            <a:pPr algn="ctr"/>
            <a:r>
              <a:rPr lang="en-GB" sz="1050" dirty="0">
                <a:latin typeface="Plus Jakarta Sans" pitchFamily="2" charset="0"/>
                <a:cs typeface="Plus Jakarta Sans" pitchFamily="2" charset="0"/>
              </a:rPr>
              <a:t>More than </a:t>
            </a:r>
            <a:r>
              <a:rPr lang="en-GB" sz="1050" b="1" dirty="0">
                <a:solidFill>
                  <a:schemeClr val="accent2"/>
                </a:solidFill>
                <a:latin typeface="Plus Jakarta Sans" pitchFamily="2" charset="0"/>
                <a:cs typeface="Plus Jakarta Sans" pitchFamily="2" charset="0"/>
              </a:rPr>
              <a:t>28 PB </a:t>
            </a:r>
            <a:r>
              <a:rPr lang="en-GB" sz="1050" dirty="0">
                <a:latin typeface="Plus Jakarta Sans" pitchFamily="2" charset="0"/>
                <a:cs typeface="Plus Jakarta Sans" pitchFamily="2" charset="0"/>
              </a:rPr>
              <a:t>of recorded CMIP6 downloads</a:t>
            </a:r>
          </a:p>
        </p:txBody>
      </p:sp>
      <p:pic>
        <p:nvPicPr>
          <p:cNvPr id="10" name="Picture 9">
            <a:extLst>
              <a:ext uri="{FF2B5EF4-FFF2-40B4-BE49-F238E27FC236}">
                <a16:creationId xmlns:a16="http://schemas.microsoft.com/office/drawing/2014/main" id="{CBAB968B-5F98-4735-A4FC-3E659E85B77D}"/>
              </a:ext>
            </a:extLst>
          </p:cNvPr>
          <p:cNvPicPr>
            <a:picLocks noChangeAspect="1"/>
          </p:cNvPicPr>
          <p:nvPr/>
        </p:nvPicPr>
        <p:blipFill rotWithShape="1">
          <a:blip r:embed="rId3"/>
          <a:srcRect l="25626" t="33006" r="25832" b="24630"/>
          <a:stretch/>
        </p:blipFill>
        <p:spPr>
          <a:xfrm>
            <a:off x="433554" y="1178168"/>
            <a:ext cx="5149487" cy="2777816"/>
          </a:xfrm>
          <a:prstGeom prst="rect">
            <a:avLst/>
          </a:prstGeom>
        </p:spPr>
      </p:pic>
      <p:sp>
        <p:nvSpPr>
          <p:cNvPr id="11" name="TextBox 10">
            <a:extLst>
              <a:ext uri="{FF2B5EF4-FFF2-40B4-BE49-F238E27FC236}">
                <a16:creationId xmlns:a16="http://schemas.microsoft.com/office/drawing/2014/main" id="{C19DC5D6-30BB-426F-9ED9-9721287C4DBA}"/>
              </a:ext>
            </a:extLst>
          </p:cNvPr>
          <p:cNvSpPr txBox="1"/>
          <p:nvPr/>
        </p:nvSpPr>
        <p:spPr>
          <a:xfrm>
            <a:off x="366547" y="4270292"/>
            <a:ext cx="5149487" cy="253916"/>
          </a:xfrm>
          <a:prstGeom prst="rect">
            <a:avLst/>
          </a:prstGeom>
          <a:noFill/>
        </p:spPr>
        <p:txBody>
          <a:bodyPr wrap="square" rtlCol="0">
            <a:spAutoFit/>
          </a:bodyPr>
          <a:lstStyle/>
          <a:p>
            <a:pPr algn="ctr"/>
            <a:r>
              <a:rPr lang="en-GB" sz="1050" dirty="0">
                <a:latin typeface="Plus Jakarta Sans" pitchFamily="2" charset="0"/>
                <a:cs typeface="Plus Jakarta Sans" pitchFamily="2" charset="0"/>
              </a:rPr>
              <a:t>Over </a:t>
            </a:r>
            <a:r>
              <a:rPr lang="en-GB" sz="1050" b="1" dirty="0">
                <a:solidFill>
                  <a:schemeClr val="accent2"/>
                </a:solidFill>
                <a:latin typeface="Plus Jakarta Sans" pitchFamily="2" charset="0"/>
                <a:cs typeface="Plus Jakarta Sans" pitchFamily="2" charset="0"/>
              </a:rPr>
              <a:t>100</a:t>
            </a:r>
            <a:r>
              <a:rPr lang="en-GB" sz="1050" dirty="0">
                <a:latin typeface="Plus Jakarta Sans" pitchFamily="2" charset="0"/>
                <a:cs typeface="Plus Jakarta Sans" pitchFamily="2" charset="0"/>
              </a:rPr>
              <a:t> models from more than </a:t>
            </a:r>
            <a:r>
              <a:rPr lang="en-GB" sz="1050" b="1" dirty="0">
                <a:solidFill>
                  <a:schemeClr val="accent2"/>
                </a:solidFill>
                <a:latin typeface="Plus Jakarta Sans" pitchFamily="2" charset="0"/>
                <a:cs typeface="Plus Jakarta Sans" pitchFamily="2" charset="0"/>
              </a:rPr>
              <a:t>40</a:t>
            </a:r>
            <a:r>
              <a:rPr lang="en-GB" sz="1050" dirty="0">
                <a:latin typeface="Plus Jakarta Sans" pitchFamily="2" charset="0"/>
                <a:cs typeface="Plus Jakarta Sans" pitchFamily="2" charset="0"/>
              </a:rPr>
              <a:t> modelling centres across 27 countries</a:t>
            </a:r>
            <a:endParaRPr lang="en-GB" sz="800" dirty="0">
              <a:latin typeface="Plus Jakarta Sans" pitchFamily="2" charset="0"/>
              <a:cs typeface="Plus Jakarta Sans" pitchFamily="2" charset="0"/>
            </a:endParaRPr>
          </a:p>
        </p:txBody>
      </p:sp>
      <p:pic>
        <p:nvPicPr>
          <p:cNvPr id="12" name="Picture 11" descr="Logo&#10;&#10;Description automatically generated">
            <a:extLst>
              <a:ext uri="{FF2B5EF4-FFF2-40B4-BE49-F238E27FC236}">
                <a16:creationId xmlns:a16="http://schemas.microsoft.com/office/drawing/2014/main" id="{504421E7-0AD1-444B-BA4D-4010DA0203CC}"/>
              </a:ext>
            </a:extLst>
          </p:cNvPr>
          <p:cNvPicPr>
            <a:picLocks noChangeAspect="1"/>
          </p:cNvPicPr>
          <p:nvPr/>
        </p:nvPicPr>
        <p:blipFill>
          <a:blip r:embed="rId4"/>
          <a:stretch>
            <a:fillRect/>
          </a:stretch>
        </p:blipFill>
        <p:spPr>
          <a:xfrm>
            <a:off x="7840493" y="54245"/>
            <a:ext cx="1147445" cy="481651"/>
          </a:xfrm>
          <a:prstGeom prst="rect">
            <a:avLst/>
          </a:prstGeom>
        </p:spPr>
      </p:pic>
    </p:spTree>
    <p:extLst>
      <p:ext uri="{BB962C8B-B14F-4D97-AF65-F5344CB8AC3E}">
        <p14:creationId xmlns:p14="http://schemas.microsoft.com/office/powerpoint/2010/main" val="114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TextBox 4"/>
          <p:cNvSpPr txBox="1"/>
          <p:nvPr/>
        </p:nvSpPr>
        <p:spPr>
          <a:xfrm>
            <a:off x="259754" y="1046565"/>
            <a:ext cx="8624492" cy="954107"/>
          </a:xfrm>
          <a:prstGeom prst="rect">
            <a:avLst/>
          </a:prstGeom>
          <a:noFill/>
        </p:spPr>
        <p:txBody>
          <a:bodyPr wrap="square" rtlCol="0">
            <a:spAutoFit/>
          </a:bodyPr>
          <a:lstStyle/>
          <a:p>
            <a:pPr algn="ctr"/>
            <a:r>
              <a:rPr lang="en-US" sz="2800" b="1" dirty="0">
                <a:solidFill>
                  <a:schemeClr val="accent6">
                    <a:lumMod val="10000"/>
                  </a:schemeClr>
                </a:solidFill>
                <a:latin typeface="Akshar SemiBold" pitchFamily="2" charset="0"/>
                <a:cs typeface="Akshar SemiBold" pitchFamily="2" charset="0"/>
              </a:rPr>
              <a:t>Coordinated Regional Downscaling Experiment (CORDEX)</a:t>
            </a:r>
          </a:p>
        </p:txBody>
      </p:sp>
      <p:pic>
        <p:nvPicPr>
          <p:cNvPr id="7" name="Google Shape;90;p13"/>
          <p:cNvPicPr preferRelativeResize="0"/>
          <p:nvPr/>
        </p:nvPicPr>
        <p:blipFill rotWithShape="1">
          <a:blip r:embed="rId3">
            <a:alphaModFix/>
          </a:blip>
          <a:srcRect/>
          <a:stretch/>
        </p:blipFill>
        <p:spPr>
          <a:xfrm>
            <a:off x="3415488" y="2122973"/>
            <a:ext cx="4961334" cy="2183606"/>
          </a:xfrm>
          <a:prstGeom prst="rect">
            <a:avLst/>
          </a:prstGeom>
          <a:noFill/>
          <a:ln>
            <a:noFill/>
          </a:ln>
        </p:spPr>
      </p:pic>
      <p:pic>
        <p:nvPicPr>
          <p:cNvPr id="8" name="Bildobjekt 7">
            <a:extLst>
              <a:ext uri="{FF2B5EF4-FFF2-40B4-BE49-F238E27FC236}">
                <a16:creationId xmlns:a16="http://schemas.microsoft.com/office/drawing/2014/main" id="{3E1A1EB3-BE19-4EF7-B4DF-C5560933D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754" y="254137"/>
            <a:ext cx="2253046" cy="792428"/>
          </a:xfrm>
          <a:prstGeom prst="rect">
            <a:avLst/>
          </a:prstGeom>
        </p:spPr>
      </p:pic>
      <p:sp>
        <p:nvSpPr>
          <p:cNvPr id="9" name="textruta 8">
            <a:extLst>
              <a:ext uri="{FF2B5EF4-FFF2-40B4-BE49-F238E27FC236}">
                <a16:creationId xmlns:a16="http://schemas.microsoft.com/office/drawing/2014/main" id="{C74500EC-050F-4AD2-939F-53595BBE4EE3}"/>
              </a:ext>
            </a:extLst>
          </p:cNvPr>
          <p:cNvSpPr txBox="1"/>
          <p:nvPr/>
        </p:nvSpPr>
        <p:spPr>
          <a:xfrm>
            <a:off x="657222" y="2202418"/>
            <a:ext cx="2418537" cy="369332"/>
          </a:xfrm>
          <a:prstGeom prst="rect">
            <a:avLst/>
          </a:prstGeom>
          <a:noFill/>
        </p:spPr>
        <p:txBody>
          <a:bodyPr wrap="square" rtlCol="0">
            <a:spAutoFit/>
          </a:bodyPr>
          <a:lstStyle/>
          <a:p>
            <a:pPr algn="ctr"/>
            <a:r>
              <a:rPr lang="en-GB" sz="1800" b="1" dirty="0">
                <a:solidFill>
                  <a:schemeClr val="accent1"/>
                </a:solidFill>
                <a:latin typeface="Plus Jakarta Sans Medium" pitchFamily="2" charset="0"/>
                <a:cs typeface="Plus Jakarta Sans Medium" pitchFamily="2" charset="0"/>
                <a:hlinkClick r:id="rId5">
                  <a:extLst>
                    <a:ext uri="{A12FA001-AC4F-418D-AE19-62706E023703}">
                      <ahyp:hlinkClr xmlns:ahyp="http://schemas.microsoft.com/office/drawing/2018/hyperlinkcolor" val="tx"/>
                    </a:ext>
                  </a:extLst>
                </a:hlinkClick>
              </a:rPr>
              <a:t>www.cordex.org</a:t>
            </a:r>
            <a:r>
              <a:rPr lang="en-GB" sz="1800" b="1" dirty="0">
                <a:solidFill>
                  <a:schemeClr val="accent1"/>
                </a:solidFill>
                <a:latin typeface="Plus Jakarta Sans Medium" pitchFamily="2" charset="0"/>
                <a:cs typeface="Plus Jakarta Sans Medium" pitchFamily="2" charset="0"/>
              </a:rPr>
              <a:t> </a:t>
            </a:r>
          </a:p>
        </p:txBody>
      </p:sp>
      <p:sp>
        <p:nvSpPr>
          <p:cNvPr id="4" name="TextBox 3">
            <a:extLst>
              <a:ext uri="{FF2B5EF4-FFF2-40B4-BE49-F238E27FC236}">
                <a16:creationId xmlns:a16="http://schemas.microsoft.com/office/drawing/2014/main" id="{D88970F2-65BB-4202-9579-7B0011685856}"/>
              </a:ext>
            </a:extLst>
          </p:cNvPr>
          <p:cNvSpPr txBox="1"/>
          <p:nvPr/>
        </p:nvSpPr>
        <p:spPr>
          <a:xfrm>
            <a:off x="572842" y="2773496"/>
            <a:ext cx="2587296" cy="584775"/>
          </a:xfrm>
          <a:prstGeom prst="rect">
            <a:avLst/>
          </a:prstGeom>
          <a:noFill/>
        </p:spPr>
        <p:txBody>
          <a:bodyPr wrap="square" rtlCol="0">
            <a:spAutoFit/>
          </a:bodyPr>
          <a:lstStyle/>
          <a:p>
            <a:pPr algn="ctr"/>
            <a:r>
              <a:rPr lang="en-US" sz="1600" dirty="0">
                <a:latin typeface="Plus Jakarta Sans Medium" pitchFamily="2" charset="0"/>
                <a:cs typeface="Plus Jakarta Sans Medium" pitchFamily="2" charset="0"/>
              </a:rPr>
              <a:t>14 domains covering all global land areas</a:t>
            </a:r>
            <a:endParaRPr lang="en-GB" sz="1600" dirty="0">
              <a:latin typeface="Plus Jakarta Sans Medium" pitchFamily="2" charset="0"/>
              <a:cs typeface="Plus Jakarta Sans Medium" pitchFamily="2" charset="0"/>
            </a:endParaRPr>
          </a:p>
        </p:txBody>
      </p:sp>
    </p:spTree>
    <p:extLst>
      <p:ext uri="{BB962C8B-B14F-4D97-AF65-F5344CB8AC3E}">
        <p14:creationId xmlns:p14="http://schemas.microsoft.com/office/powerpoint/2010/main" val="103083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490F41E-27E4-49D9-A3AD-90B9F7EA00A7}"/>
              </a:ext>
            </a:extLst>
          </p:cNvPr>
          <p:cNvSpPr>
            <a:spLocks noGrp="1"/>
          </p:cNvSpPr>
          <p:nvPr>
            <p:ph idx="1"/>
          </p:nvPr>
        </p:nvSpPr>
        <p:spPr>
          <a:xfrm>
            <a:off x="1626196" y="0"/>
            <a:ext cx="4468922" cy="5443114"/>
          </a:xfrm>
        </p:spPr>
        <p:txBody>
          <a:bodyPr>
            <a:normAutofit fontScale="25000" lnSpcReduction="20000"/>
          </a:bodyPr>
          <a:lstStyle/>
          <a:p>
            <a:pPr marL="0" indent="0">
              <a:buNone/>
            </a:pPr>
            <a:endParaRPr lang="en-US" dirty="0"/>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0" indent="0">
              <a:buNone/>
            </a:pPr>
            <a:endParaRPr lang="sv-SE" sz="5700" dirty="0">
              <a:latin typeface="+mj-lt"/>
            </a:endParaRPr>
          </a:p>
          <a:p>
            <a:pPr marL="492919" lvl="1" indent="-192881">
              <a:buFont typeface="Wingdings" panose="05000000000000000000" pitchFamily="2" charset="2"/>
              <a:buChar char="q"/>
            </a:pPr>
            <a:endParaRPr lang="sv-SE" sz="5400" dirty="0">
              <a:latin typeface="+mj-lt"/>
            </a:endParaRPr>
          </a:p>
          <a:p>
            <a:pPr marL="0" indent="0">
              <a:buNone/>
            </a:pPr>
            <a:r>
              <a:rPr lang="sv-SE" dirty="0"/>
              <a:t>      </a:t>
            </a:r>
          </a:p>
          <a:p>
            <a:pPr marL="0" indent="0">
              <a:buNone/>
            </a:pPr>
            <a:endParaRPr lang="en-US" dirty="0"/>
          </a:p>
          <a:p>
            <a:endParaRPr lang="en-US" dirty="0"/>
          </a:p>
        </p:txBody>
      </p:sp>
      <p:pic>
        <p:nvPicPr>
          <p:cNvPr id="12" name="Bildobjekt 3_1">
            <a:extLst>
              <a:ext uri="{FF2B5EF4-FFF2-40B4-BE49-F238E27FC236}">
                <a16:creationId xmlns:a16="http://schemas.microsoft.com/office/drawing/2014/main" id="{F92790CE-1239-464B-9400-3BA2DEB49F25}"/>
              </a:ext>
            </a:extLst>
          </p:cNvPr>
          <p:cNvPicPr>
            <a:picLocks noChangeAspect="1"/>
          </p:cNvPicPr>
          <p:nvPr/>
        </p:nvPicPr>
        <p:blipFill>
          <a:blip r:embed="rId2">
            <a:lum/>
            <a:alphaModFix/>
          </a:blip>
          <a:srcRect/>
          <a:stretch>
            <a:fillRect/>
          </a:stretch>
        </p:blipFill>
        <p:spPr>
          <a:xfrm>
            <a:off x="1547560" y="1004623"/>
            <a:ext cx="5239724" cy="3710692"/>
          </a:xfrm>
          <a:prstGeom prst="rect">
            <a:avLst/>
          </a:prstGeom>
          <a:noFill/>
          <a:ln>
            <a:noFill/>
          </a:ln>
        </p:spPr>
      </p:pic>
      <p:sp>
        <p:nvSpPr>
          <p:cNvPr id="17" name="Title 1_0">
            <a:extLst>
              <a:ext uri="{FF2B5EF4-FFF2-40B4-BE49-F238E27FC236}">
                <a16:creationId xmlns:a16="http://schemas.microsoft.com/office/drawing/2014/main" id="{26040B62-D36D-46D4-90DC-654A13DD8F25}"/>
              </a:ext>
            </a:extLst>
          </p:cNvPr>
          <p:cNvSpPr txBox="1">
            <a:spLocks/>
          </p:cNvSpPr>
          <p:nvPr/>
        </p:nvSpPr>
        <p:spPr>
          <a:xfrm>
            <a:off x="0" y="182597"/>
            <a:ext cx="9143999" cy="789820"/>
          </a:xfrm>
          <a:prstGeom prst="rect">
            <a:avLst/>
          </a:prstGeom>
        </p:spPr>
        <p:txBody>
          <a:bodyPr vert="horz" wrap="none" lIns="68580" tIns="34290" rIns="68580" bIns="3429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800" dirty="0">
                <a:solidFill>
                  <a:srgbClr val="000000"/>
                </a:solidFill>
                <a:latin typeface="Akshar SemiBold" pitchFamily="2" charset="0"/>
                <a:cs typeface="Akshar SemiBold" pitchFamily="2" charset="0"/>
              </a:rPr>
              <a:t>The chain from global to local</a:t>
            </a:r>
            <a:br>
              <a:rPr lang="en-US" sz="1800" dirty="0">
                <a:solidFill>
                  <a:srgbClr val="000000"/>
                </a:solidFill>
                <a:latin typeface="Akshar SemiBold" pitchFamily="2" charset="0"/>
                <a:cs typeface="Akshar SemiBold" pitchFamily="2" charset="0"/>
              </a:rPr>
            </a:br>
            <a:r>
              <a:rPr lang="en-US" sz="1600" dirty="0">
                <a:solidFill>
                  <a:srgbClr val="000000"/>
                </a:solidFill>
                <a:latin typeface="Akshar SemiBold" pitchFamily="2" charset="0"/>
                <a:cs typeface="Akshar SemiBold" pitchFamily="2" charset="0"/>
              </a:rPr>
              <a:t>- from data to knowledge to societal benefit -</a:t>
            </a:r>
            <a:endParaRPr lang="en-US" sz="1200" dirty="0">
              <a:solidFill>
                <a:srgbClr val="000000"/>
              </a:solidFill>
              <a:latin typeface="Akshar SemiBold" pitchFamily="2" charset="0"/>
              <a:cs typeface="Akshar SemiBold" pitchFamily="2" charset="0"/>
            </a:endParaRPr>
          </a:p>
        </p:txBody>
      </p:sp>
      <p:pic>
        <p:nvPicPr>
          <p:cNvPr id="4" name="Picture 3" descr="A picture containing text&#10;&#10;Description automatically generated">
            <a:extLst>
              <a:ext uri="{FF2B5EF4-FFF2-40B4-BE49-F238E27FC236}">
                <a16:creationId xmlns:a16="http://schemas.microsoft.com/office/drawing/2014/main" id="{54848C56-C319-432A-9B1B-828BCDCE3741}"/>
              </a:ext>
            </a:extLst>
          </p:cNvPr>
          <p:cNvPicPr>
            <a:picLocks noChangeAspect="1"/>
          </p:cNvPicPr>
          <p:nvPr/>
        </p:nvPicPr>
        <p:blipFill>
          <a:blip r:embed="rId3"/>
          <a:stretch>
            <a:fillRect/>
          </a:stretch>
        </p:blipFill>
        <p:spPr>
          <a:xfrm>
            <a:off x="6616516" y="2498784"/>
            <a:ext cx="2245631" cy="789819"/>
          </a:xfrm>
          <a:prstGeom prst="rect">
            <a:avLst/>
          </a:prstGeom>
          <a:noFill/>
        </p:spPr>
      </p:pic>
      <p:pic>
        <p:nvPicPr>
          <p:cNvPr id="7" name="Picture 6" descr="A picture containing logo&#10;&#10;Description automatically generated">
            <a:extLst>
              <a:ext uri="{FF2B5EF4-FFF2-40B4-BE49-F238E27FC236}">
                <a16:creationId xmlns:a16="http://schemas.microsoft.com/office/drawing/2014/main" id="{E84BE325-AC9B-4063-AE40-71B78B8AF4E6}"/>
              </a:ext>
            </a:extLst>
          </p:cNvPr>
          <p:cNvPicPr>
            <a:picLocks noChangeAspect="1"/>
          </p:cNvPicPr>
          <p:nvPr/>
        </p:nvPicPr>
        <p:blipFill>
          <a:blip r:embed="rId4"/>
          <a:stretch>
            <a:fillRect/>
          </a:stretch>
        </p:blipFill>
        <p:spPr>
          <a:xfrm>
            <a:off x="242211" y="554722"/>
            <a:ext cx="1319009" cy="1212324"/>
          </a:xfrm>
          <a:prstGeom prst="rect">
            <a:avLst/>
          </a:prstGeom>
        </p:spPr>
      </p:pic>
      <p:sp>
        <p:nvSpPr>
          <p:cNvPr id="8" name="TextBox 7">
            <a:extLst>
              <a:ext uri="{FF2B5EF4-FFF2-40B4-BE49-F238E27FC236}">
                <a16:creationId xmlns:a16="http://schemas.microsoft.com/office/drawing/2014/main" id="{C032CD72-AFBD-4C6D-87AE-62A872571D32}"/>
              </a:ext>
            </a:extLst>
          </p:cNvPr>
          <p:cNvSpPr txBox="1"/>
          <p:nvPr/>
        </p:nvSpPr>
        <p:spPr>
          <a:xfrm>
            <a:off x="107270" y="1792326"/>
            <a:ext cx="1518926" cy="738664"/>
          </a:xfrm>
          <a:prstGeom prst="rect">
            <a:avLst/>
          </a:prstGeom>
          <a:noFill/>
        </p:spPr>
        <p:txBody>
          <a:bodyPr wrap="square" rtlCol="0">
            <a:spAutoFit/>
          </a:bodyPr>
          <a:lstStyle/>
          <a:p>
            <a:pPr algn="ctr"/>
            <a:r>
              <a:rPr lang="en-GB" dirty="0">
                <a:latin typeface="Plus Jakarta Sans Medium" pitchFamily="2" charset="0"/>
                <a:cs typeface="Plus Jakarta Sans Medium" pitchFamily="2" charset="0"/>
              </a:rPr>
              <a:t>Global climate or earth system model</a:t>
            </a:r>
          </a:p>
        </p:txBody>
      </p:sp>
      <p:sp>
        <p:nvSpPr>
          <p:cNvPr id="11" name="TextBox 10">
            <a:extLst>
              <a:ext uri="{FF2B5EF4-FFF2-40B4-BE49-F238E27FC236}">
                <a16:creationId xmlns:a16="http://schemas.microsoft.com/office/drawing/2014/main" id="{628F4312-B81D-4896-A928-4A3733E76596}"/>
              </a:ext>
            </a:extLst>
          </p:cNvPr>
          <p:cNvSpPr txBox="1"/>
          <p:nvPr/>
        </p:nvSpPr>
        <p:spPr>
          <a:xfrm>
            <a:off x="4960232" y="2498784"/>
            <a:ext cx="1827052" cy="738664"/>
          </a:xfrm>
          <a:prstGeom prst="rect">
            <a:avLst/>
          </a:prstGeom>
          <a:noFill/>
        </p:spPr>
        <p:txBody>
          <a:bodyPr wrap="square" rtlCol="0">
            <a:spAutoFit/>
          </a:bodyPr>
          <a:lstStyle/>
          <a:p>
            <a:r>
              <a:rPr lang="en-GB" dirty="0">
                <a:latin typeface="Plus Jakarta Sans Medium" pitchFamily="2" charset="0"/>
                <a:cs typeface="Plus Jakarta Sans Medium" pitchFamily="2" charset="0"/>
              </a:rPr>
              <a:t>Regional climate model (12-25km)</a:t>
            </a:r>
          </a:p>
          <a:p>
            <a:r>
              <a:rPr lang="en-GB" dirty="0">
                <a:latin typeface="Plus Jakarta Sans Medium" pitchFamily="2" charset="0"/>
                <a:cs typeface="Plus Jakarta Sans Medium" pitchFamily="2" charset="0"/>
              </a:rPr>
              <a:t>CORDEX standard</a:t>
            </a:r>
          </a:p>
        </p:txBody>
      </p:sp>
      <p:sp>
        <p:nvSpPr>
          <p:cNvPr id="18" name="TextBox 17">
            <a:extLst>
              <a:ext uri="{FF2B5EF4-FFF2-40B4-BE49-F238E27FC236}">
                <a16:creationId xmlns:a16="http://schemas.microsoft.com/office/drawing/2014/main" id="{B2FE42FF-FC8B-425B-B1CD-7B8CC276D1AB}"/>
              </a:ext>
            </a:extLst>
          </p:cNvPr>
          <p:cNvSpPr txBox="1"/>
          <p:nvPr/>
        </p:nvSpPr>
        <p:spPr>
          <a:xfrm>
            <a:off x="6918264" y="3485594"/>
            <a:ext cx="2156067" cy="1384995"/>
          </a:xfrm>
          <a:prstGeom prst="rect">
            <a:avLst/>
          </a:prstGeom>
          <a:noFill/>
        </p:spPr>
        <p:txBody>
          <a:bodyPr wrap="square" rtlCol="0">
            <a:spAutoFit/>
          </a:bodyPr>
          <a:lstStyle/>
          <a:p>
            <a:pPr rtl="0">
              <a:spcBef>
                <a:spcPts val="0"/>
              </a:spcBef>
              <a:spcAft>
                <a:spcPts val="0"/>
              </a:spcAft>
            </a:pPr>
            <a:r>
              <a:rPr lang="en-GB" i="0" u="none" strike="noStrike" dirty="0">
                <a:solidFill>
                  <a:schemeClr val="accent6">
                    <a:lumMod val="10000"/>
                  </a:schemeClr>
                </a:solidFill>
                <a:effectLst/>
                <a:latin typeface="Plus Jakarta Sans Medium" pitchFamily="2" charset="0"/>
                <a:cs typeface="Plus Jakarta Sans Medium" pitchFamily="2" charset="0"/>
              </a:rPr>
              <a:t>Very High Resolution </a:t>
            </a:r>
            <a:endParaRPr lang="en-GB" dirty="0">
              <a:solidFill>
                <a:schemeClr val="accent6">
                  <a:lumMod val="10000"/>
                </a:schemeClr>
              </a:solidFill>
              <a:effectLst/>
              <a:latin typeface="Plus Jakarta Sans Medium" pitchFamily="2" charset="0"/>
              <a:cs typeface="Plus Jakarta Sans Medium" pitchFamily="2" charset="0"/>
            </a:endParaRPr>
          </a:p>
          <a:p>
            <a:pPr rtl="0">
              <a:spcBef>
                <a:spcPts val="0"/>
              </a:spcBef>
              <a:spcAft>
                <a:spcPts val="0"/>
              </a:spcAft>
            </a:pPr>
            <a:r>
              <a:rPr lang="en-GB" i="0" u="none" strike="noStrike" dirty="0">
                <a:solidFill>
                  <a:schemeClr val="accent6">
                    <a:lumMod val="10000"/>
                  </a:schemeClr>
                </a:solidFill>
                <a:effectLst/>
                <a:latin typeface="Plus Jakarta Sans Medium" pitchFamily="2" charset="0"/>
                <a:cs typeface="Plus Jakarta Sans Medium" pitchFamily="2" charset="0"/>
              </a:rPr>
              <a:t>Convection Permitting Model </a:t>
            </a:r>
            <a:endParaRPr lang="en-GB" dirty="0">
              <a:solidFill>
                <a:schemeClr val="accent6">
                  <a:lumMod val="10000"/>
                </a:schemeClr>
              </a:solidFill>
              <a:effectLst/>
              <a:latin typeface="Plus Jakarta Sans Medium" pitchFamily="2" charset="0"/>
              <a:cs typeface="Plus Jakarta Sans Medium" pitchFamily="2" charset="0"/>
            </a:endParaRPr>
          </a:p>
          <a:p>
            <a:pPr rtl="0">
              <a:spcBef>
                <a:spcPts val="0"/>
              </a:spcBef>
              <a:spcAft>
                <a:spcPts val="0"/>
              </a:spcAft>
            </a:pPr>
            <a:r>
              <a:rPr lang="en-GB" i="0" u="none" strike="noStrike" dirty="0">
                <a:solidFill>
                  <a:schemeClr val="accent6">
                    <a:lumMod val="10000"/>
                  </a:schemeClr>
                </a:solidFill>
                <a:effectLst/>
                <a:latin typeface="Plus Jakarta Sans Medium" pitchFamily="2" charset="0"/>
                <a:cs typeface="Plus Jakarta Sans Medium" pitchFamily="2" charset="0"/>
              </a:rPr>
              <a:t>1-3 km</a:t>
            </a:r>
            <a:endParaRPr lang="en-GB" dirty="0">
              <a:solidFill>
                <a:schemeClr val="accent6">
                  <a:lumMod val="10000"/>
                </a:schemeClr>
              </a:solidFill>
              <a:effectLst/>
              <a:latin typeface="Plus Jakarta Sans Medium" pitchFamily="2" charset="0"/>
              <a:cs typeface="Plus Jakarta Sans Medium" pitchFamily="2" charset="0"/>
            </a:endParaRPr>
          </a:p>
          <a:p>
            <a:r>
              <a:rPr lang="en-GB" dirty="0">
                <a:solidFill>
                  <a:schemeClr val="accent6">
                    <a:lumMod val="10000"/>
                  </a:schemeClr>
                </a:solidFill>
                <a:latin typeface="Plus Jakarta Sans Medium" pitchFamily="2" charset="0"/>
                <a:cs typeface="Plus Jakarta Sans Medium" pitchFamily="2" charset="0"/>
              </a:rPr>
              <a:t>(</a:t>
            </a:r>
            <a:r>
              <a:rPr lang="en-GB" dirty="0">
                <a:solidFill>
                  <a:schemeClr val="accent6">
                    <a:lumMod val="10000"/>
                  </a:schemeClr>
                </a:solidFill>
                <a:latin typeface="Plus Jakarta Sans Medium" pitchFamily="2" charset="0"/>
                <a:cs typeface="Plus Jakarta Sans Medium" pitchFamily="2" charset="0"/>
                <a:hlinkClick r:id="rId5"/>
              </a:rPr>
              <a:t>Flagship Pilot Studies</a:t>
            </a:r>
            <a:r>
              <a:rPr lang="en-GB" dirty="0">
                <a:solidFill>
                  <a:schemeClr val="accent6">
                    <a:lumMod val="10000"/>
                  </a:schemeClr>
                </a:solidFill>
                <a:latin typeface="Plus Jakarta Sans Medium" pitchFamily="2" charset="0"/>
                <a:cs typeface="Plus Jakarta Sans Medium" pitchFamily="2" charset="0"/>
              </a:rPr>
              <a:t>)</a:t>
            </a:r>
            <a:br>
              <a:rPr lang="en-GB" dirty="0">
                <a:solidFill>
                  <a:schemeClr val="accent6">
                    <a:lumMod val="10000"/>
                  </a:schemeClr>
                </a:solidFill>
                <a:latin typeface="Plus Jakarta Sans Medium" pitchFamily="2" charset="0"/>
                <a:cs typeface="Plus Jakarta Sans Medium" pitchFamily="2" charset="0"/>
              </a:rPr>
            </a:br>
            <a:endParaRPr lang="en-GB" dirty="0">
              <a:solidFill>
                <a:schemeClr val="accent6">
                  <a:lumMod val="10000"/>
                </a:schemeClr>
              </a:solidFill>
              <a:latin typeface="Plus Jakarta Sans Medium" pitchFamily="2" charset="0"/>
              <a:cs typeface="Plus Jakarta Sans Medium" pitchFamily="2" charset="0"/>
            </a:endParaRPr>
          </a:p>
        </p:txBody>
      </p:sp>
      <p:sp>
        <p:nvSpPr>
          <p:cNvPr id="16" name="TextBox 15">
            <a:extLst>
              <a:ext uri="{FF2B5EF4-FFF2-40B4-BE49-F238E27FC236}">
                <a16:creationId xmlns:a16="http://schemas.microsoft.com/office/drawing/2014/main" id="{4DC6B2FB-79A8-44D8-B834-1034950842EB}"/>
              </a:ext>
            </a:extLst>
          </p:cNvPr>
          <p:cNvSpPr txBox="1"/>
          <p:nvPr/>
        </p:nvSpPr>
        <p:spPr>
          <a:xfrm>
            <a:off x="239145" y="3482264"/>
            <a:ext cx="3928594" cy="1384995"/>
          </a:xfrm>
          <a:prstGeom prst="rect">
            <a:avLst/>
          </a:prstGeom>
          <a:noFill/>
        </p:spPr>
        <p:txBody>
          <a:bodyPr wrap="square" rtlCol="0">
            <a:spAutoFit/>
          </a:bodyPr>
          <a:lstStyle/>
          <a:p>
            <a:r>
              <a:rPr lang="en-GB" dirty="0">
                <a:latin typeface="Plus Jakarta Sans Medium" pitchFamily="2" charset="0"/>
                <a:cs typeface="Plus Jakarta Sans Medium" pitchFamily="2" charset="0"/>
              </a:rPr>
              <a:t>Regional Climate Downscaling, with either Regional Climate Models or Empirical Statistical Downscaling, has an important role to play by providing projections with much greater detail and more accurate representation of localised extreme events.</a:t>
            </a:r>
          </a:p>
        </p:txBody>
      </p:sp>
      <p:sp>
        <p:nvSpPr>
          <p:cNvPr id="19" name="TextBox 18">
            <a:extLst>
              <a:ext uri="{FF2B5EF4-FFF2-40B4-BE49-F238E27FC236}">
                <a16:creationId xmlns:a16="http://schemas.microsoft.com/office/drawing/2014/main" id="{6E4DBC85-8AE8-4BC5-876C-DE2DF97DE679}"/>
              </a:ext>
            </a:extLst>
          </p:cNvPr>
          <p:cNvSpPr txBox="1"/>
          <p:nvPr/>
        </p:nvSpPr>
        <p:spPr>
          <a:xfrm>
            <a:off x="4968473" y="1530716"/>
            <a:ext cx="3675013" cy="584775"/>
          </a:xfrm>
          <a:prstGeom prst="rect">
            <a:avLst/>
          </a:prstGeom>
          <a:noFill/>
        </p:spPr>
        <p:txBody>
          <a:bodyPr wrap="square" rtlCol="0">
            <a:spAutoFit/>
          </a:bodyPr>
          <a:lstStyle/>
          <a:p>
            <a:pPr algn="ctr"/>
            <a:r>
              <a:rPr lang="en-GB" sz="1600" b="1" dirty="0">
                <a:solidFill>
                  <a:schemeClr val="accent4">
                    <a:lumMod val="75000"/>
                  </a:schemeClr>
                </a:solidFill>
                <a:latin typeface="Plus Jakarta Sans Medium" pitchFamily="2" charset="0"/>
                <a:cs typeface="Plus Jakarta Sans Medium" pitchFamily="2" charset="0"/>
              </a:rPr>
              <a:t>Knowledge transfer, facilitation and capacity building</a:t>
            </a:r>
          </a:p>
        </p:txBody>
      </p:sp>
    </p:spTree>
    <p:extLst>
      <p:ext uri="{BB962C8B-B14F-4D97-AF65-F5344CB8AC3E}">
        <p14:creationId xmlns:p14="http://schemas.microsoft.com/office/powerpoint/2010/main" val="1863652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B1B0A2-69D6-4181-A967-35B2541C93A3}"/>
              </a:ext>
            </a:extLst>
          </p:cNvPr>
          <p:cNvSpPr>
            <a:spLocks noGrp="1"/>
          </p:cNvSpPr>
          <p:nvPr>
            <p:ph idx="1"/>
          </p:nvPr>
        </p:nvSpPr>
        <p:spPr>
          <a:xfrm>
            <a:off x="366548" y="991403"/>
            <a:ext cx="6872452" cy="3329006"/>
          </a:xfrm>
        </p:spPr>
        <p:txBody>
          <a:bodyPr>
            <a:normAutofit/>
          </a:bodyPr>
          <a:lstStyle/>
          <a:p>
            <a:pPr marL="0" indent="0">
              <a:buNone/>
            </a:pPr>
            <a:r>
              <a:rPr lang="en-GB" sz="1600" dirty="0">
                <a:latin typeface="Plus Jakarta Sans Medium" pitchFamily="2" charset="0"/>
                <a:cs typeface="Plus Jakarta Sans Medium" pitchFamily="2" charset="0"/>
              </a:rPr>
              <a:t>Observations, such as the LST_CCI have an important role to play in:</a:t>
            </a:r>
          </a:p>
          <a:p>
            <a:r>
              <a:rPr lang="en-GB" dirty="0">
                <a:latin typeface="Plus Jakarta Sans Medium" pitchFamily="2" charset="0"/>
                <a:cs typeface="Plus Jakarta Sans Medium" pitchFamily="2" charset="0"/>
              </a:rPr>
              <a:t>M</a:t>
            </a:r>
            <a:r>
              <a:rPr lang="en-GB" sz="1600" dirty="0">
                <a:latin typeface="Plus Jakarta Sans Medium" pitchFamily="2" charset="0"/>
                <a:cs typeface="Plus Jakarta Sans Medium" pitchFamily="2" charset="0"/>
              </a:rPr>
              <a:t>odel evaluation</a:t>
            </a:r>
          </a:p>
          <a:p>
            <a:r>
              <a:rPr lang="en-GB" dirty="0">
                <a:latin typeface="Plus Jakarta Sans Medium" pitchFamily="2" charset="0"/>
                <a:cs typeface="Plus Jakarta Sans Medium" pitchFamily="2" charset="0"/>
              </a:rPr>
              <a:t>Model </a:t>
            </a:r>
            <a:r>
              <a:rPr lang="en-GB" sz="1600" dirty="0">
                <a:latin typeface="Plus Jakarta Sans Medium" pitchFamily="2" charset="0"/>
                <a:cs typeface="Plus Jakarta Sans Medium" pitchFamily="2" charset="0"/>
              </a:rPr>
              <a:t>validation</a:t>
            </a:r>
          </a:p>
          <a:p>
            <a:r>
              <a:rPr lang="en-GB" dirty="0">
                <a:latin typeface="Plus Jakarta Sans Medium" pitchFamily="2" charset="0"/>
                <a:cs typeface="Plus Jakarta Sans Medium" pitchFamily="2" charset="0"/>
              </a:rPr>
              <a:t>Model i</a:t>
            </a:r>
            <a:r>
              <a:rPr lang="en-GB" sz="1600" dirty="0">
                <a:latin typeface="Plus Jakarta Sans Medium" pitchFamily="2" charset="0"/>
                <a:cs typeface="Plus Jakarta Sans Medium" pitchFamily="2" charset="0"/>
              </a:rPr>
              <a:t>nitialisation</a:t>
            </a:r>
            <a:endParaRPr lang="en-GB" dirty="0">
              <a:latin typeface="Plus Jakarta Sans Medium" pitchFamily="2" charset="0"/>
              <a:cs typeface="Plus Jakarta Sans Medium" pitchFamily="2" charset="0"/>
            </a:endParaRPr>
          </a:p>
          <a:p>
            <a:r>
              <a:rPr lang="en-GB" sz="1600" dirty="0">
                <a:latin typeface="Plus Jakarta Sans Medium" pitchFamily="2" charset="0"/>
                <a:cs typeface="Plus Jakarta Sans Medium" pitchFamily="2" charset="0"/>
              </a:rPr>
              <a:t>Process understanding</a:t>
            </a:r>
          </a:p>
          <a:p>
            <a:r>
              <a:rPr lang="en-GB" dirty="0">
                <a:latin typeface="Plus Jakarta Sans Medium" pitchFamily="2" charset="0"/>
                <a:cs typeface="Plus Jakarta Sans Medium" pitchFamily="2" charset="0"/>
              </a:rPr>
              <a:t>Land use/cover change</a:t>
            </a:r>
          </a:p>
          <a:p>
            <a:pPr marL="0" indent="0">
              <a:buNone/>
            </a:pPr>
            <a:r>
              <a:rPr lang="en-GB" dirty="0">
                <a:latin typeface="Plus Jakarta Sans Medium" pitchFamily="2" charset="0"/>
                <a:cs typeface="Plus Jakarta Sans Medium" pitchFamily="2" charset="0"/>
              </a:rPr>
              <a:t>With accessibility, coverage and consistency in uncertainty quantification being key to use in both global and regional modelling.</a:t>
            </a:r>
          </a:p>
          <a:p>
            <a:endParaRPr lang="en-GB" dirty="0">
              <a:latin typeface="Plus Jakarta Sans Medium" pitchFamily="2" charset="0"/>
              <a:cs typeface="Plus Jakarta Sans Medium" pitchFamily="2" charset="0"/>
            </a:endParaRPr>
          </a:p>
          <a:p>
            <a:pPr marL="800100" lvl="1" indent="-342900">
              <a:buFont typeface="+mj-lt"/>
              <a:buAutoNum type="alphaLcPeriod"/>
            </a:pPr>
            <a:endParaRPr lang="en-GB" dirty="0">
              <a:latin typeface="Plus Jakarta Sans Medium" pitchFamily="2" charset="0"/>
              <a:cs typeface="Plus Jakarta Sans Medium" pitchFamily="2" charset="0"/>
            </a:endParaRPr>
          </a:p>
          <a:p>
            <a:endParaRPr lang="en-GB" dirty="0"/>
          </a:p>
        </p:txBody>
      </p:sp>
      <p:sp>
        <p:nvSpPr>
          <p:cNvPr id="4" name="Title 3">
            <a:extLst>
              <a:ext uri="{FF2B5EF4-FFF2-40B4-BE49-F238E27FC236}">
                <a16:creationId xmlns:a16="http://schemas.microsoft.com/office/drawing/2014/main" id="{E322DB6E-4BA5-48AC-B5A0-06096199F10A}"/>
              </a:ext>
            </a:extLst>
          </p:cNvPr>
          <p:cNvSpPr>
            <a:spLocks noGrp="1"/>
          </p:cNvSpPr>
          <p:nvPr>
            <p:ph type="title"/>
          </p:nvPr>
        </p:nvSpPr>
        <p:spPr/>
        <p:txBody>
          <a:bodyPr>
            <a:noAutofit/>
          </a:bodyPr>
          <a:lstStyle/>
          <a:p>
            <a:r>
              <a:rPr lang="en-GB" sz="2400" dirty="0"/>
              <a:t>The observations-modelling interface</a:t>
            </a:r>
          </a:p>
        </p:txBody>
      </p:sp>
      <p:pic>
        <p:nvPicPr>
          <p:cNvPr id="14" name="Picture Placeholder 13" descr="Diagram, engineering drawing&#10;&#10;Description automatically generated">
            <a:extLst>
              <a:ext uri="{FF2B5EF4-FFF2-40B4-BE49-F238E27FC236}">
                <a16:creationId xmlns:a16="http://schemas.microsoft.com/office/drawing/2014/main" id="{F747F18F-8395-4AA5-902D-FC2B3E23760C}"/>
              </a:ext>
            </a:extLst>
          </p:cNvPr>
          <p:cNvPicPr>
            <a:picLocks noGrp="1" noChangeAspect="1"/>
          </p:cNvPicPr>
          <p:nvPr>
            <p:ph type="pic" sz="quarter" idx="16"/>
          </p:nvPr>
        </p:nvPicPr>
        <p:blipFill>
          <a:blip r:embed="rId2"/>
          <a:srcRect l="41034" r="41034"/>
          <a:stretch>
            <a:fillRect/>
          </a:stretch>
        </p:blipFill>
        <p:spPr/>
      </p:pic>
      <p:pic>
        <p:nvPicPr>
          <p:cNvPr id="5" name="Picture 4" descr="Logo&#10;&#10;Description automatically generated">
            <a:extLst>
              <a:ext uri="{FF2B5EF4-FFF2-40B4-BE49-F238E27FC236}">
                <a16:creationId xmlns:a16="http://schemas.microsoft.com/office/drawing/2014/main" id="{EE937D48-185A-4A1E-8991-7F13C7DF613F}"/>
              </a:ext>
            </a:extLst>
          </p:cNvPr>
          <p:cNvPicPr>
            <a:picLocks noChangeAspect="1"/>
          </p:cNvPicPr>
          <p:nvPr/>
        </p:nvPicPr>
        <p:blipFill>
          <a:blip r:embed="rId3"/>
          <a:stretch>
            <a:fillRect/>
          </a:stretch>
        </p:blipFill>
        <p:spPr>
          <a:xfrm>
            <a:off x="6224905" y="4425948"/>
            <a:ext cx="1147445" cy="481651"/>
          </a:xfrm>
          <a:prstGeom prst="rect">
            <a:avLst/>
          </a:prstGeom>
        </p:spPr>
      </p:pic>
    </p:spTree>
    <p:extLst>
      <p:ext uri="{BB962C8B-B14F-4D97-AF65-F5344CB8AC3E}">
        <p14:creationId xmlns:p14="http://schemas.microsoft.com/office/powerpoint/2010/main" val="3228037388"/>
      </p:ext>
    </p:extLst>
  </p:cSld>
  <p:clrMapOvr>
    <a:masterClrMapping/>
  </p:clrMapOvr>
</p:sld>
</file>

<file path=ppt/theme/theme1.xml><?xml version="1.0" encoding="utf-8"?>
<a:theme xmlns:a="http://schemas.openxmlformats.org/drawingml/2006/main" name="Benutzerdefiniertes Design">
  <a:themeElements>
    <a:clrScheme name="CMIP">
      <a:dk1>
        <a:srgbClr val="FFFFFF"/>
      </a:dk1>
      <a:lt1>
        <a:srgbClr val="000000"/>
      </a:lt1>
      <a:dk2>
        <a:srgbClr val="FFFFFF"/>
      </a:dk2>
      <a:lt2>
        <a:srgbClr val="CBCCDA"/>
      </a:lt2>
      <a:accent1>
        <a:srgbClr val="F1B703"/>
      </a:accent1>
      <a:accent2>
        <a:srgbClr val="000546"/>
      </a:accent2>
      <a:accent3>
        <a:srgbClr val="860B34"/>
      </a:accent3>
      <a:accent4>
        <a:srgbClr val="5CA698"/>
      </a:accent4>
      <a:accent5>
        <a:srgbClr val="0D0D0F"/>
      </a:accent5>
      <a:accent6>
        <a:srgbClr val="CBCCDA"/>
      </a:accent6>
      <a:hlink>
        <a:srgbClr val="000546"/>
      </a:hlink>
      <a:folHlink>
        <a:srgbClr val="00054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66418D9E-F09D-CD44-A519-DE6B0D13068A}" vid="{09C0147F-B13B-5944-A033-81B21590505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933B9EEE37A04C95729CCC99BF48E0" ma:contentTypeVersion="15" ma:contentTypeDescription="Create a new document." ma:contentTypeScope="" ma:versionID="a75009a2ed1390998c1cb3c4f92e6d10">
  <xsd:schema xmlns:xsd="http://www.w3.org/2001/XMLSchema" xmlns:xs="http://www.w3.org/2001/XMLSchema" xmlns:p="http://schemas.microsoft.com/office/2006/metadata/properties" xmlns:ns2="154babf2-2363-4bd9-a329-5818af891cdc" xmlns:ns3="e41f7cf1-0da5-4d0a-9f31-200afd52215f" targetNamespace="http://schemas.microsoft.com/office/2006/metadata/properties" ma:root="true" ma:fieldsID="798de3efdfbb90d1a9174c19a533d3ef" ns2:_="" ns3:_="">
    <xsd:import namespace="154babf2-2363-4bd9-a329-5818af891cdc"/>
    <xsd:import namespace="e41f7cf1-0da5-4d0a-9f31-200afd522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4babf2-2363-4bd9-a329-5818af891c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688d343-e684-46db-b94f-a4cae8ed196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41f7cf1-0da5-4d0a-9f31-200afd522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500b890-87d2-4168-8157-816e1df08250}" ma:internalName="TaxCatchAll" ma:showField="CatchAllData" ma:web="e41f7cf1-0da5-4d0a-9f31-200afd522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41f7cf1-0da5-4d0a-9f31-200afd52215f">
      <UserInfo>
        <DisplayName>Annia Domenech</DisplayName>
        <AccountId>17</AccountId>
        <AccountType/>
      </UserInfo>
      <UserInfo>
        <DisplayName>Briony Turner</DisplayName>
        <AccountId>12</AccountId>
        <AccountType/>
      </UserInfo>
    </SharedWithUsers>
    <TaxCatchAll xmlns="e41f7cf1-0da5-4d0a-9f31-200afd52215f" xsi:nil="true"/>
    <lcf76f155ced4ddcb4097134ff3c332f xmlns="154babf2-2363-4bd9-a329-5818af891cd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86B17C-1BA0-45D5-B73D-1FEC77869732}">
  <ds:schemaRefs>
    <ds:schemaRef ds:uri="154babf2-2363-4bd9-a329-5818af891cdc"/>
    <ds:schemaRef ds:uri="e41f7cf1-0da5-4d0a-9f31-200afd522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AC0B2CD-65EE-4B79-9BAE-D8C062728E24}">
  <ds:schemaRefs>
    <ds:schemaRef ds:uri="154babf2-2363-4bd9-a329-5818af891cdc"/>
    <ds:schemaRef ds:uri="e41f7cf1-0da5-4d0a-9f31-200afd52215f"/>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64AD472-0D58-4475-A59D-CEE3EAB5D0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Benutzerdefiniertes Design</Template>
  <TotalTime>2709</TotalTime>
  <Words>763</Words>
  <Application>Microsoft Office PowerPoint</Application>
  <PresentationFormat>On-screen Show (16:9)</PresentationFormat>
  <Paragraphs>104</Paragraphs>
  <Slides>12</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vt:i4>
      </vt:variant>
    </vt:vector>
  </HeadingPairs>
  <TitlesOfParts>
    <vt:vector size="25" baseType="lpstr">
      <vt:lpstr>Plus Jakarta Sans</vt:lpstr>
      <vt:lpstr>Plus Jakarta Sans ExtraBold</vt:lpstr>
      <vt:lpstr>Plus Jakarta Sans Medium</vt:lpstr>
      <vt:lpstr>Courier New</vt:lpstr>
      <vt:lpstr>Arial</vt:lpstr>
      <vt:lpstr>Akshar</vt:lpstr>
      <vt:lpstr>Akshar SemiBold</vt:lpstr>
      <vt:lpstr>Calibri Light</vt:lpstr>
      <vt:lpstr>Wingdings</vt:lpstr>
      <vt:lpstr>Plus Jakarta Sans SemiBold</vt:lpstr>
      <vt:lpstr>Plus Jakarta Sans Light</vt:lpstr>
      <vt:lpstr>Calibri</vt:lpstr>
      <vt:lpstr>Benutzerdefiniertes Design</vt:lpstr>
      <vt:lpstr>PowerPoint Presentation</vt:lpstr>
      <vt:lpstr>The World Climate Research Programme landscape</vt:lpstr>
      <vt:lpstr>CMIP: Short history and overview</vt:lpstr>
      <vt:lpstr>The impact: driving global climate assessments</vt:lpstr>
      <vt:lpstr>CMIP6: Bigger than ever</vt:lpstr>
      <vt:lpstr>CMIP6: Bigger than ever</vt:lpstr>
      <vt:lpstr>PowerPoint Presentation</vt:lpstr>
      <vt:lpstr>PowerPoint Presentation</vt:lpstr>
      <vt:lpstr>The observations-modelling interface</vt:lpstr>
      <vt:lpstr>Challenges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Eleanor O'Rourke</cp:lastModifiedBy>
  <cp:revision>10</cp:revision>
  <dcterms:created xsi:type="dcterms:W3CDTF">2022-06-03T08:54:44Z</dcterms:created>
  <dcterms:modified xsi:type="dcterms:W3CDTF">2022-09-25T16:28:27Z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76fa30-1907-4356-8241-62ea5e1c0256_Enabled">
    <vt:lpwstr>true</vt:lpwstr>
  </property>
  <property fmtid="{D5CDD505-2E9C-101B-9397-08002B2CF9AE}" pid="3" name="MSIP_Label_3976fa30-1907-4356-8241-62ea5e1c0256_SetDate">
    <vt:lpwstr>2022-07-04T11:10:19Z</vt:lpwstr>
  </property>
  <property fmtid="{D5CDD505-2E9C-101B-9397-08002B2CF9AE}" pid="4" name="MSIP_Label_3976fa30-1907-4356-8241-62ea5e1c0256_Method">
    <vt:lpwstr>Standard</vt:lpwstr>
  </property>
  <property fmtid="{D5CDD505-2E9C-101B-9397-08002B2CF9AE}" pid="5" name="MSIP_Label_3976fa30-1907-4356-8241-62ea5e1c0256_Name">
    <vt:lpwstr>ESA UNCLASSIFIED – For ESA Official Use Only</vt:lpwstr>
  </property>
  <property fmtid="{D5CDD505-2E9C-101B-9397-08002B2CF9AE}" pid="6" name="MSIP_Label_3976fa30-1907-4356-8241-62ea5e1c0256_SiteId">
    <vt:lpwstr>9a5cacd0-2bef-4dd7-ac5c-7ebe1f54f495</vt:lpwstr>
  </property>
  <property fmtid="{D5CDD505-2E9C-101B-9397-08002B2CF9AE}" pid="7" name="MSIP_Label_3976fa30-1907-4356-8241-62ea5e1c0256_ActionId">
    <vt:lpwstr>22e01d1e-2c46-467c-ba2d-895a9b710f26</vt:lpwstr>
  </property>
  <property fmtid="{D5CDD505-2E9C-101B-9397-08002B2CF9AE}" pid="8" name="MSIP_Label_3976fa30-1907-4356-8241-62ea5e1c0256_ContentBits">
    <vt:lpwstr>0</vt:lpwstr>
  </property>
  <property fmtid="{D5CDD505-2E9C-101B-9397-08002B2CF9AE}" pid="9" name="ContentTypeId">
    <vt:lpwstr>0x010100B5933B9EEE37A04C95729CCC99BF48E0</vt:lpwstr>
  </property>
  <property fmtid="{D5CDD505-2E9C-101B-9397-08002B2CF9AE}" pid="10" name="MediaServiceImageTags">
    <vt:lpwstr/>
  </property>
</Properties>
</file>